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8" r:id="rId3"/>
    <p:sldId id="267" r:id="rId4"/>
    <p:sldId id="260" r:id="rId5"/>
    <p:sldId id="261" r:id="rId6"/>
    <p:sldId id="262" r:id="rId7"/>
    <p:sldId id="271" r:id="rId8"/>
    <p:sldId id="269" r:id="rId9"/>
    <p:sldId id="263" r:id="rId10"/>
    <p:sldId id="264" r:id="rId11"/>
    <p:sldId id="270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CDE540-6998-4547-A506-15588C355E63}" v="62" dt="2018-11-25T03:40:56.5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k Ramirez" userId="f8071e3348f33b3b" providerId="LiveId" clId="{DBCDE540-6998-4547-A506-15588C355E63}"/>
    <pc:docChg chg="undo redo custSel mod addSld delSld modSld sldOrd">
      <pc:chgData name="Erik Ramirez" userId="f8071e3348f33b3b" providerId="LiveId" clId="{DBCDE540-6998-4547-A506-15588C355E63}" dt="2018-11-26T17:50:04.455" v="1095" actId="20577"/>
      <pc:docMkLst>
        <pc:docMk/>
      </pc:docMkLst>
      <pc:sldChg chg="addSp delSp modSp mod setBg setClrOvrMap">
        <pc:chgData name="Erik Ramirez" userId="f8071e3348f33b3b" providerId="LiveId" clId="{DBCDE540-6998-4547-A506-15588C355E63}" dt="2018-11-25T03:07:40.303" v="398" actId="20578"/>
        <pc:sldMkLst>
          <pc:docMk/>
          <pc:sldMk cId="3953145213" sldId="256"/>
        </pc:sldMkLst>
        <pc:spChg chg="mod ord">
          <ac:chgData name="Erik Ramirez" userId="f8071e3348f33b3b" providerId="LiveId" clId="{DBCDE540-6998-4547-A506-15588C355E63}" dt="2018-11-25T02:32:02.559" v="136" actId="26606"/>
          <ac:spMkLst>
            <pc:docMk/>
            <pc:sldMk cId="3953145213" sldId="256"/>
            <ac:spMk id="2" creationId="{A9CAE1E2-F9A1-4222-8E70-77759C109115}"/>
          </ac:spMkLst>
        </pc:spChg>
        <pc:spChg chg="mod ord">
          <ac:chgData name="Erik Ramirez" userId="f8071e3348f33b3b" providerId="LiveId" clId="{DBCDE540-6998-4547-A506-15588C355E63}" dt="2018-11-25T03:07:40.303" v="398" actId="20578"/>
          <ac:spMkLst>
            <pc:docMk/>
            <pc:sldMk cId="3953145213" sldId="256"/>
            <ac:spMk id="3" creationId="{A8C8E2C2-A974-4BB7-B92F-7E9B340A0A12}"/>
          </ac:spMkLst>
        </pc:spChg>
        <pc:spChg chg="add del">
          <ac:chgData name="Erik Ramirez" userId="f8071e3348f33b3b" providerId="LiveId" clId="{DBCDE540-6998-4547-A506-15588C355E63}" dt="2018-11-25T02:27:16.908" v="92" actId="26606"/>
          <ac:spMkLst>
            <pc:docMk/>
            <pc:sldMk cId="3953145213" sldId="256"/>
            <ac:spMk id="71" creationId="{F56F5174-31D9-4DBB-AAB7-A1FD7BDB1352}"/>
          </ac:spMkLst>
        </pc:spChg>
        <pc:spChg chg="add del">
          <ac:chgData name="Erik Ramirez" userId="f8071e3348f33b3b" providerId="LiveId" clId="{DBCDE540-6998-4547-A506-15588C355E63}" dt="2018-11-25T02:27:16.908" v="92" actId="26606"/>
          <ac:spMkLst>
            <pc:docMk/>
            <pc:sldMk cId="3953145213" sldId="256"/>
            <ac:spMk id="75" creationId="{F9A95BEE-6BB1-4A28-A8E6-A34B2E42EF87}"/>
          </ac:spMkLst>
        </pc:spChg>
        <pc:spChg chg="add del">
          <ac:chgData name="Erik Ramirez" userId="f8071e3348f33b3b" providerId="LiveId" clId="{DBCDE540-6998-4547-A506-15588C355E63}" dt="2018-11-25T02:29:16.104" v="101" actId="26606"/>
          <ac:spMkLst>
            <pc:docMk/>
            <pc:sldMk cId="3953145213" sldId="256"/>
            <ac:spMk id="77" creationId="{B817D9AD-5E85-4E85-AC3E-43E24FA91AA1}"/>
          </ac:spMkLst>
        </pc:spChg>
        <pc:spChg chg="add del">
          <ac:chgData name="Erik Ramirez" userId="f8071e3348f33b3b" providerId="LiveId" clId="{DBCDE540-6998-4547-A506-15588C355E63}" dt="2018-11-25T02:29:16.104" v="101" actId="26606"/>
          <ac:spMkLst>
            <pc:docMk/>
            <pc:sldMk cId="3953145213" sldId="256"/>
            <ac:spMk id="79" creationId="{F0810290-E788-4DE3-B716-DBE58CC6A8EF}"/>
          </ac:spMkLst>
        </pc:spChg>
        <pc:spChg chg="add del">
          <ac:chgData name="Erik Ramirez" userId="f8071e3348f33b3b" providerId="LiveId" clId="{DBCDE540-6998-4547-A506-15588C355E63}" dt="2018-11-25T02:32:00.643" v="133" actId="26606"/>
          <ac:spMkLst>
            <pc:docMk/>
            <pc:sldMk cId="3953145213" sldId="256"/>
            <ac:spMk id="111" creationId="{96EEF187-8434-4B76-BE40-006EEBB263CF}"/>
          </ac:spMkLst>
        </pc:spChg>
        <pc:spChg chg="add del">
          <ac:chgData name="Erik Ramirez" userId="f8071e3348f33b3b" providerId="LiveId" clId="{DBCDE540-6998-4547-A506-15588C355E63}" dt="2018-11-25T02:31:51.513" v="129" actId="26606"/>
          <ac:spMkLst>
            <pc:docMk/>
            <pc:sldMk cId="3953145213" sldId="256"/>
            <ac:spMk id="175" creationId="{C5E6CFF1-2F42-4E10-9A97-F116F46F53FE}"/>
          </ac:spMkLst>
        </pc:spChg>
        <pc:spChg chg="add del">
          <ac:chgData name="Erik Ramirez" userId="f8071e3348f33b3b" providerId="LiveId" clId="{DBCDE540-6998-4547-A506-15588C355E63}" dt="2018-11-25T02:32:02.559" v="136" actId="26606"/>
          <ac:spMkLst>
            <pc:docMk/>
            <pc:sldMk cId="3953145213" sldId="256"/>
            <ac:spMk id="1028" creationId="{1DB7C82F-AB7E-4F0C-B829-FA1B9C415180}"/>
          </ac:spMkLst>
        </pc:spChg>
        <pc:spChg chg="add del">
          <ac:chgData name="Erik Ramirez" userId="f8071e3348f33b3b" providerId="LiveId" clId="{DBCDE540-6998-4547-A506-15588C355E63}" dt="2018-11-25T02:29:16.104" v="101" actId="26606"/>
          <ac:spMkLst>
            <pc:docMk/>
            <pc:sldMk cId="3953145213" sldId="256"/>
            <ac:spMk id="1030" creationId="{5434194B-EB56-4062-98C6-CB72F287E3F7}"/>
          </ac:spMkLst>
        </pc:spChg>
        <pc:spChg chg="add del">
          <ac:chgData name="Erik Ramirez" userId="f8071e3348f33b3b" providerId="LiveId" clId="{DBCDE540-6998-4547-A506-15588C355E63}" dt="2018-11-25T02:29:17.974" v="103" actId="26606"/>
          <ac:spMkLst>
            <pc:docMk/>
            <pc:sldMk cId="3953145213" sldId="256"/>
            <ac:spMk id="1033" creationId="{2C6A2225-94AF-4BC4-98F4-77746E7B10A9}"/>
          </ac:spMkLst>
        </pc:spChg>
        <pc:spChg chg="add del">
          <ac:chgData name="Erik Ramirez" userId="f8071e3348f33b3b" providerId="LiveId" clId="{DBCDE540-6998-4547-A506-15588C355E63}" dt="2018-11-25T02:29:17.974" v="103" actId="26606"/>
          <ac:spMkLst>
            <pc:docMk/>
            <pc:sldMk cId="3953145213" sldId="256"/>
            <ac:spMk id="1034" creationId="{648F5915-2CE1-4F74-88C5-D4366893D2DF}"/>
          </ac:spMkLst>
        </pc:spChg>
        <pc:spChg chg="add del">
          <ac:chgData name="Erik Ramirez" userId="f8071e3348f33b3b" providerId="LiveId" clId="{DBCDE540-6998-4547-A506-15588C355E63}" dt="2018-11-25T02:29:22.232" v="105" actId="26606"/>
          <ac:spMkLst>
            <pc:docMk/>
            <pc:sldMk cId="3953145213" sldId="256"/>
            <ac:spMk id="1036" creationId="{DEE5C6BA-FE2A-4C38-8D88-E70C06E54F82}"/>
          </ac:spMkLst>
        </pc:spChg>
        <pc:spChg chg="add del">
          <ac:chgData name="Erik Ramirez" userId="f8071e3348f33b3b" providerId="LiveId" clId="{DBCDE540-6998-4547-A506-15588C355E63}" dt="2018-11-25T02:29:22.232" v="105" actId="26606"/>
          <ac:spMkLst>
            <pc:docMk/>
            <pc:sldMk cId="3953145213" sldId="256"/>
            <ac:spMk id="1038" creationId="{DE9FA85F-F0FB-4952-A05F-04CC67B18EE5}"/>
          </ac:spMkLst>
        </pc:spChg>
        <pc:spChg chg="add del">
          <ac:chgData name="Erik Ramirez" userId="f8071e3348f33b3b" providerId="LiveId" clId="{DBCDE540-6998-4547-A506-15588C355E63}" dt="2018-11-25T02:29:22.232" v="105" actId="26606"/>
          <ac:spMkLst>
            <pc:docMk/>
            <pc:sldMk cId="3953145213" sldId="256"/>
            <ac:spMk id="1039" creationId="{FEBD362A-CC27-47D9-8FC3-A5E91BA0760C}"/>
          </ac:spMkLst>
        </pc:spChg>
        <pc:spChg chg="add del">
          <ac:chgData name="Erik Ramirez" userId="f8071e3348f33b3b" providerId="LiveId" clId="{DBCDE540-6998-4547-A506-15588C355E63}" dt="2018-11-25T02:29:28.626" v="109" actId="26606"/>
          <ac:spMkLst>
            <pc:docMk/>
            <pc:sldMk cId="3953145213" sldId="256"/>
            <ac:spMk id="1043" creationId="{7D8E67F2-F753-4E06-8229-4970A6725835}"/>
          </ac:spMkLst>
        </pc:spChg>
        <pc:spChg chg="add del">
          <ac:chgData name="Erik Ramirez" userId="f8071e3348f33b3b" providerId="LiveId" clId="{DBCDE540-6998-4547-A506-15588C355E63}" dt="2018-11-25T02:29:28.626" v="109" actId="26606"/>
          <ac:spMkLst>
            <pc:docMk/>
            <pc:sldMk cId="3953145213" sldId="256"/>
            <ac:spMk id="1045" creationId="{007B8288-68CC-4847-8419-CF535B6B7EEA}"/>
          </ac:spMkLst>
        </pc:spChg>
        <pc:spChg chg="add del">
          <ac:chgData name="Erik Ramirez" userId="f8071e3348f33b3b" providerId="LiveId" clId="{DBCDE540-6998-4547-A506-15588C355E63}" dt="2018-11-25T02:29:28.626" v="109" actId="26606"/>
          <ac:spMkLst>
            <pc:docMk/>
            <pc:sldMk cId="3953145213" sldId="256"/>
            <ac:spMk id="1046" creationId="{32BA8EA8-C1B6-4309-B674-F9F399B96288}"/>
          </ac:spMkLst>
        </pc:spChg>
        <pc:spChg chg="add del">
          <ac:chgData name="Erik Ramirez" userId="f8071e3348f33b3b" providerId="LiveId" clId="{DBCDE540-6998-4547-A506-15588C355E63}" dt="2018-11-25T02:31:08.436" v="113" actId="26606"/>
          <ac:spMkLst>
            <pc:docMk/>
            <pc:sldMk cId="3953145213" sldId="256"/>
            <ac:spMk id="1050" creationId="{7D8E67F2-F753-4E06-8229-4970A6725835}"/>
          </ac:spMkLst>
        </pc:spChg>
        <pc:spChg chg="add del">
          <ac:chgData name="Erik Ramirez" userId="f8071e3348f33b3b" providerId="LiveId" clId="{DBCDE540-6998-4547-A506-15588C355E63}" dt="2018-11-25T02:31:08.436" v="113" actId="26606"/>
          <ac:spMkLst>
            <pc:docMk/>
            <pc:sldMk cId="3953145213" sldId="256"/>
            <ac:spMk id="1052" creationId="{007B8288-68CC-4847-8419-CF535B6B7EEA}"/>
          </ac:spMkLst>
        </pc:spChg>
        <pc:spChg chg="add del">
          <ac:chgData name="Erik Ramirez" userId="f8071e3348f33b3b" providerId="LiveId" clId="{DBCDE540-6998-4547-A506-15588C355E63}" dt="2018-11-25T02:31:08.436" v="113" actId="26606"/>
          <ac:spMkLst>
            <pc:docMk/>
            <pc:sldMk cId="3953145213" sldId="256"/>
            <ac:spMk id="1053" creationId="{32BA8EA8-C1B6-4309-B674-F9F399B96288}"/>
          </ac:spMkLst>
        </pc:spChg>
        <pc:spChg chg="add del">
          <ac:chgData name="Erik Ramirez" userId="f8071e3348f33b3b" providerId="LiveId" clId="{DBCDE540-6998-4547-A506-15588C355E63}" dt="2018-11-25T02:31:11.389" v="116" actId="26606"/>
          <ac:spMkLst>
            <pc:docMk/>
            <pc:sldMk cId="3953145213" sldId="256"/>
            <ac:spMk id="1056" creationId="{823AC064-BC96-4F32-8AE1-B2FD38754823}"/>
          </ac:spMkLst>
        </pc:spChg>
        <pc:spChg chg="add del">
          <ac:chgData name="Erik Ramirez" userId="f8071e3348f33b3b" providerId="LiveId" clId="{DBCDE540-6998-4547-A506-15588C355E63}" dt="2018-11-25T02:31:12.873" v="118" actId="26606"/>
          <ac:spMkLst>
            <pc:docMk/>
            <pc:sldMk cId="3953145213" sldId="256"/>
            <ac:spMk id="1059" creationId="{DEE5C6BA-FE2A-4C38-8D88-E70C06E54F82}"/>
          </ac:spMkLst>
        </pc:spChg>
        <pc:spChg chg="add del">
          <ac:chgData name="Erik Ramirez" userId="f8071e3348f33b3b" providerId="LiveId" clId="{DBCDE540-6998-4547-A506-15588C355E63}" dt="2018-11-25T02:31:12.873" v="118" actId="26606"/>
          <ac:spMkLst>
            <pc:docMk/>
            <pc:sldMk cId="3953145213" sldId="256"/>
            <ac:spMk id="1061" creationId="{DE9FA85F-F0FB-4952-A05F-04CC67B18EE5}"/>
          </ac:spMkLst>
        </pc:spChg>
        <pc:spChg chg="add del">
          <ac:chgData name="Erik Ramirez" userId="f8071e3348f33b3b" providerId="LiveId" clId="{DBCDE540-6998-4547-A506-15588C355E63}" dt="2018-11-25T02:31:12.873" v="118" actId="26606"/>
          <ac:spMkLst>
            <pc:docMk/>
            <pc:sldMk cId="3953145213" sldId="256"/>
            <ac:spMk id="1062" creationId="{FEBD362A-CC27-47D9-8FC3-A5E91BA0760C}"/>
          </ac:spMkLst>
        </pc:spChg>
        <pc:spChg chg="add del">
          <ac:chgData name="Erik Ramirez" userId="f8071e3348f33b3b" providerId="LiveId" clId="{DBCDE540-6998-4547-A506-15588C355E63}" dt="2018-11-25T02:32:00.643" v="133" actId="26606"/>
          <ac:spMkLst>
            <pc:docMk/>
            <pc:sldMk cId="3953145213" sldId="256"/>
            <ac:spMk id="1066" creationId="{681CD866-52B5-4280-A92B-56BDFD1E9A12}"/>
          </ac:spMkLst>
        </pc:spChg>
        <pc:spChg chg="add del">
          <ac:chgData name="Erik Ramirez" userId="f8071e3348f33b3b" providerId="LiveId" clId="{DBCDE540-6998-4547-A506-15588C355E63}" dt="2018-11-25T02:32:00.049" v="131" actId="26606"/>
          <ac:spMkLst>
            <pc:docMk/>
            <pc:sldMk cId="3953145213" sldId="256"/>
            <ac:spMk id="1068" creationId="{3CD9DF72-87A3-404E-A828-84CBF11A8303}"/>
          </ac:spMkLst>
        </pc:spChg>
        <pc:picChg chg="add del mod ord">
          <ac:chgData name="Erik Ramirez" userId="f8071e3348f33b3b" providerId="LiveId" clId="{DBCDE540-6998-4547-A506-15588C355E63}" dt="2018-11-25T02:32:04.840" v="138" actId="171"/>
          <ac:picMkLst>
            <pc:docMk/>
            <pc:sldMk cId="3953145213" sldId="256"/>
            <ac:picMk id="4" creationId="{D7A07A45-9D13-43A7-8087-A688FCFBF346}"/>
          </ac:picMkLst>
        </pc:picChg>
        <pc:picChg chg="add del">
          <ac:chgData name="Erik Ramirez" userId="f8071e3348f33b3b" providerId="LiveId" clId="{DBCDE540-6998-4547-A506-15588C355E63}" dt="2018-11-25T02:27:16.908" v="92" actId="26606"/>
          <ac:picMkLst>
            <pc:docMk/>
            <pc:sldMk cId="3953145213" sldId="256"/>
            <ac:picMk id="73" creationId="{AE113210-7872-481A-ADE6-3A05CCAF5EB2}"/>
          </ac:picMkLst>
        </pc:picChg>
        <pc:picChg chg="add del">
          <ac:chgData name="Erik Ramirez" userId="f8071e3348f33b3b" providerId="LiveId" clId="{DBCDE540-6998-4547-A506-15588C355E63}" dt="2018-11-25T02:31:35.285" v="123" actId="26606"/>
          <ac:picMkLst>
            <pc:docMk/>
            <pc:sldMk cId="3953145213" sldId="256"/>
            <ac:picMk id="109" creationId="{22901FED-4FC9-4ED5-8123-C98BCD1616BA}"/>
          </ac:picMkLst>
        </pc:picChg>
        <pc:picChg chg="add del mod ord">
          <ac:chgData name="Erik Ramirez" userId="f8071e3348f33b3b" providerId="LiveId" clId="{DBCDE540-6998-4547-A506-15588C355E63}" dt="2018-11-25T02:32:02.559" v="136" actId="26606"/>
          <ac:picMkLst>
            <pc:docMk/>
            <pc:sldMk cId="3953145213" sldId="256"/>
            <ac:picMk id="1026" creationId="{AF6C3B1B-5184-4FC3-B322-0D2239974390}"/>
          </ac:picMkLst>
        </pc:picChg>
        <pc:picChg chg="add del">
          <ac:chgData name="Erik Ramirez" userId="f8071e3348f33b3b" providerId="LiveId" clId="{DBCDE540-6998-4547-A506-15588C355E63}" dt="2018-11-25T02:29:16.104" v="101" actId="26606"/>
          <ac:picMkLst>
            <pc:docMk/>
            <pc:sldMk cId="3953145213" sldId="256"/>
            <ac:picMk id="1031" creationId="{B3746DB1-35A8-422F-9955-4F8E75DBB077}"/>
          </ac:picMkLst>
        </pc:picChg>
        <pc:picChg chg="add del">
          <ac:chgData name="Erik Ramirez" userId="f8071e3348f33b3b" providerId="LiveId" clId="{DBCDE540-6998-4547-A506-15588C355E63}" dt="2018-11-25T02:29:22.232" v="105" actId="26606"/>
          <ac:picMkLst>
            <pc:docMk/>
            <pc:sldMk cId="3953145213" sldId="256"/>
            <ac:picMk id="1037" creationId="{53E66F28-0926-4CFB-BDAB-646CAB184CB0}"/>
          </ac:picMkLst>
        </pc:picChg>
        <pc:picChg chg="add del">
          <ac:chgData name="Erik Ramirez" userId="f8071e3348f33b3b" providerId="LiveId" clId="{DBCDE540-6998-4547-A506-15588C355E63}" dt="2018-11-25T02:29:25.830" v="107" actId="26606"/>
          <ac:picMkLst>
            <pc:docMk/>
            <pc:sldMk cId="3953145213" sldId="256"/>
            <ac:picMk id="1041" creationId="{22901FED-4FC9-4ED5-8123-C98BCD1616BA}"/>
          </ac:picMkLst>
        </pc:picChg>
        <pc:picChg chg="add del">
          <ac:chgData name="Erik Ramirez" userId="f8071e3348f33b3b" providerId="LiveId" clId="{DBCDE540-6998-4547-A506-15588C355E63}" dt="2018-11-25T02:29:28.626" v="109" actId="26606"/>
          <ac:picMkLst>
            <pc:docMk/>
            <pc:sldMk cId="3953145213" sldId="256"/>
            <ac:picMk id="1044" creationId="{2EE1BDFD-564B-44A4-841A-50D6A8E75CB4}"/>
          </ac:picMkLst>
        </pc:picChg>
        <pc:picChg chg="add del">
          <ac:chgData name="Erik Ramirez" userId="f8071e3348f33b3b" providerId="LiveId" clId="{DBCDE540-6998-4547-A506-15588C355E63}" dt="2018-11-25T02:31:03.513" v="111" actId="26606"/>
          <ac:picMkLst>
            <pc:docMk/>
            <pc:sldMk cId="3953145213" sldId="256"/>
            <ac:picMk id="1048" creationId="{22901FED-4FC9-4ED5-8123-C98BCD1616BA}"/>
          </ac:picMkLst>
        </pc:picChg>
        <pc:picChg chg="add del">
          <ac:chgData name="Erik Ramirez" userId="f8071e3348f33b3b" providerId="LiveId" clId="{DBCDE540-6998-4547-A506-15588C355E63}" dt="2018-11-25T02:31:08.436" v="113" actId="26606"/>
          <ac:picMkLst>
            <pc:docMk/>
            <pc:sldMk cId="3953145213" sldId="256"/>
            <ac:picMk id="1051" creationId="{2EE1BDFD-564B-44A4-841A-50D6A8E75CB4}"/>
          </ac:picMkLst>
        </pc:picChg>
        <pc:picChg chg="add del">
          <ac:chgData name="Erik Ramirez" userId="f8071e3348f33b3b" providerId="LiveId" clId="{DBCDE540-6998-4547-A506-15588C355E63}" dt="2018-11-25T02:31:12.873" v="118" actId="26606"/>
          <ac:picMkLst>
            <pc:docMk/>
            <pc:sldMk cId="3953145213" sldId="256"/>
            <ac:picMk id="1060" creationId="{53E66F28-0926-4CFB-BDAB-646CAB184CB0}"/>
          </ac:picMkLst>
        </pc:picChg>
        <pc:picChg chg="add del">
          <ac:chgData name="Erik Ramirez" userId="f8071e3348f33b3b" providerId="LiveId" clId="{DBCDE540-6998-4547-A506-15588C355E63}" dt="2018-11-25T02:32:02.559" v="136" actId="26606"/>
          <ac:picMkLst>
            <pc:docMk/>
            <pc:sldMk cId="3953145213" sldId="256"/>
            <ac:picMk id="1064" creationId="{22901FED-4FC9-4ED5-8123-C98BCD1616BA}"/>
          </ac:picMkLst>
        </pc:picChg>
        <pc:cxnChg chg="add del">
          <ac:chgData name="Erik Ramirez" userId="f8071e3348f33b3b" providerId="LiveId" clId="{DBCDE540-6998-4547-A506-15588C355E63}" dt="2018-11-25T02:31:51.513" v="129" actId="26606"/>
          <ac:cxnSpMkLst>
            <pc:docMk/>
            <pc:sldMk cId="3953145213" sldId="256"/>
            <ac:cxnSpMk id="177" creationId="{96A8629B-8289-498B-939B-1CA0C106182C}"/>
          </ac:cxnSpMkLst>
        </pc:cxnChg>
        <pc:cxnChg chg="add del">
          <ac:chgData name="Erik Ramirez" userId="f8071e3348f33b3b" providerId="LiveId" clId="{DBCDE540-6998-4547-A506-15588C355E63}" dt="2018-11-25T02:31:11.389" v="116" actId="26606"/>
          <ac:cxnSpMkLst>
            <pc:docMk/>
            <pc:sldMk cId="3953145213" sldId="256"/>
            <ac:cxnSpMk id="1055" creationId="{DB146403-F3D6-484B-B2ED-97F9565D0370}"/>
          </ac:cxnSpMkLst>
        </pc:cxnChg>
        <pc:cxnChg chg="add del">
          <ac:chgData name="Erik Ramirez" userId="f8071e3348f33b3b" providerId="LiveId" clId="{DBCDE540-6998-4547-A506-15588C355E63}" dt="2018-11-25T02:31:11.389" v="116" actId="26606"/>
          <ac:cxnSpMkLst>
            <pc:docMk/>
            <pc:sldMk cId="3953145213" sldId="256"/>
            <ac:cxnSpMk id="1057" creationId="{7E7C77BC-7138-40B1-A15B-20F57A494629}"/>
          </ac:cxnSpMkLst>
        </pc:cxnChg>
        <pc:cxnChg chg="add del">
          <ac:chgData name="Erik Ramirez" userId="f8071e3348f33b3b" providerId="LiveId" clId="{DBCDE540-6998-4547-A506-15588C355E63}" dt="2018-11-25T02:32:00.049" v="131" actId="26606"/>
          <ac:cxnSpMkLst>
            <pc:docMk/>
            <pc:sldMk cId="3953145213" sldId="256"/>
            <ac:cxnSpMk id="1069" creationId="{20E3A342-4D61-4E3F-AF90-1AB42AEB96CC}"/>
          </ac:cxnSpMkLst>
        </pc:cxnChg>
      </pc:sldChg>
      <pc:sldChg chg="addSp delSp modSp add del">
        <pc:chgData name="Erik Ramirez" userId="f8071e3348f33b3b" providerId="LiveId" clId="{DBCDE540-6998-4547-A506-15588C355E63}" dt="2018-11-25T03:01:39.487" v="378" actId="2696"/>
        <pc:sldMkLst>
          <pc:docMk/>
          <pc:sldMk cId="3319827603" sldId="257"/>
        </pc:sldMkLst>
        <pc:spChg chg="del">
          <ac:chgData name="Erik Ramirez" userId="f8071e3348f33b3b" providerId="LiveId" clId="{DBCDE540-6998-4547-A506-15588C355E63}" dt="2018-11-25T02:37:58.633" v="161" actId="478"/>
          <ac:spMkLst>
            <pc:docMk/>
            <pc:sldMk cId="3319827603" sldId="257"/>
            <ac:spMk id="2" creationId="{66D83440-F848-42A3-8EAA-F03EC8D760A2}"/>
          </ac:spMkLst>
        </pc:spChg>
        <pc:spChg chg="del">
          <ac:chgData name="Erik Ramirez" userId="f8071e3348f33b3b" providerId="LiveId" clId="{DBCDE540-6998-4547-A506-15588C355E63}" dt="2018-11-25T02:38:01.374" v="162" actId="478"/>
          <ac:spMkLst>
            <pc:docMk/>
            <pc:sldMk cId="3319827603" sldId="257"/>
            <ac:spMk id="3" creationId="{D49C877E-D183-499C-AFBC-340869B78C35}"/>
          </ac:spMkLst>
        </pc:spChg>
        <pc:spChg chg="add del mod">
          <ac:chgData name="Erik Ramirez" userId="f8071e3348f33b3b" providerId="LiveId" clId="{DBCDE540-6998-4547-A506-15588C355E63}" dt="2018-11-25T02:34:41.150" v="142" actId="478"/>
          <ac:spMkLst>
            <pc:docMk/>
            <pc:sldMk cId="3319827603" sldId="257"/>
            <ac:spMk id="5" creationId="{2F57575D-741D-4742-992A-7C1076150C41}"/>
          </ac:spMkLst>
        </pc:spChg>
        <pc:picChg chg="add mod ord">
          <ac:chgData name="Erik Ramirez" userId="f8071e3348f33b3b" providerId="LiveId" clId="{DBCDE540-6998-4547-A506-15588C355E63}" dt="2018-11-25T02:43:19.240" v="185" actId="1076"/>
          <ac:picMkLst>
            <pc:docMk/>
            <pc:sldMk cId="3319827603" sldId="257"/>
            <ac:picMk id="4" creationId="{DBEF3814-892B-4749-B753-7704CD3C0A4E}"/>
          </ac:picMkLst>
        </pc:picChg>
        <pc:picChg chg="add mod">
          <ac:chgData name="Erik Ramirez" userId="f8071e3348f33b3b" providerId="LiveId" clId="{DBCDE540-6998-4547-A506-15588C355E63}" dt="2018-11-25T02:44:34.486" v="188" actId="1076"/>
          <ac:picMkLst>
            <pc:docMk/>
            <pc:sldMk cId="3319827603" sldId="257"/>
            <ac:picMk id="6" creationId="{B2C7807E-B237-4B98-A008-4F37DA7794AD}"/>
          </ac:picMkLst>
        </pc:picChg>
        <pc:picChg chg="add mod">
          <ac:chgData name="Erik Ramirez" userId="f8071e3348f33b3b" providerId="LiveId" clId="{DBCDE540-6998-4547-A506-15588C355E63}" dt="2018-11-25T02:45:02.650" v="194" actId="1076"/>
          <ac:picMkLst>
            <pc:docMk/>
            <pc:sldMk cId="3319827603" sldId="257"/>
            <ac:picMk id="10" creationId="{7C9AC40E-632A-4DD8-9380-4157F8178015}"/>
          </ac:picMkLst>
        </pc:picChg>
        <pc:picChg chg="add del mod">
          <ac:chgData name="Erik Ramirez" userId="f8071e3348f33b3b" providerId="LiveId" clId="{DBCDE540-6998-4547-A506-15588C355E63}" dt="2018-11-25T02:42:59.244" v="179"/>
          <ac:picMkLst>
            <pc:docMk/>
            <pc:sldMk cId="3319827603" sldId="257"/>
            <ac:picMk id="2050" creationId="{26A5DC09-C6FF-44EF-94B7-0577C7A33122}"/>
          </ac:picMkLst>
        </pc:picChg>
        <pc:picChg chg="add mod">
          <ac:chgData name="Erik Ramirez" userId="f8071e3348f33b3b" providerId="LiveId" clId="{DBCDE540-6998-4547-A506-15588C355E63}" dt="2018-11-25T02:43:05.144" v="181" actId="1076"/>
          <ac:picMkLst>
            <pc:docMk/>
            <pc:sldMk cId="3319827603" sldId="257"/>
            <ac:picMk id="2052" creationId="{0CD84BB0-1802-4B46-A0B2-B7F1877BA2D5}"/>
          </ac:picMkLst>
        </pc:picChg>
        <pc:picChg chg="add del">
          <ac:chgData name="Erik Ramirez" userId="f8071e3348f33b3b" providerId="LiveId" clId="{DBCDE540-6998-4547-A506-15588C355E63}" dt="2018-11-25T02:44:52.379" v="191" actId="478"/>
          <ac:picMkLst>
            <pc:docMk/>
            <pc:sldMk cId="3319827603" sldId="257"/>
            <ac:picMk id="2054" creationId="{02D70FE8-6FEE-4822-B2B9-0BD1573BC9DE}"/>
          </ac:picMkLst>
        </pc:picChg>
      </pc:sldChg>
      <pc:sldChg chg="addSp delSp modSp add mod setBg">
        <pc:chgData name="Erik Ramirez" userId="f8071e3348f33b3b" providerId="LiveId" clId="{DBCDE540-6998-4547-A506-15588C355E63}" dt="2018-11-25T03:23:19.013" v="616" actId="26606"/>
        <pc:sldMkLst>
          <pc:docMk/>
          <pc:sldMk cId="3427150677" sldId="258"/>
        </pc:sldMkLst>
        <pc:spChg chg="add">
          <ac:chgData name="Erik Ramirez" userId="f8071e3348f33b3b" providerId="LiveId" clId="{DBCDE540-6998-4547-A506-15588C355E63}" dt="2018-11-25T03:23:19.013" v="616" actId="26606"/>
          <ac:spMkLst>
            <pc:docMk/>
            <pc:sldMk cId="3427150677" sldId="258"/>
            <ac:spMk id="15" creationId="{799448F2-0E5B-42DA-B2D1-11A14E947BD4}"/>
          </ac:spMkLst>
        </pc:spChg>
        <pc:spChg chg="add">
          <ac:chgData name="Erik Ramirez" userId="f8071e3348f33b3b" providerId="LiveId" clId="{DBCDE540-6998-4547-A506-15588C355E63}" dt="2018-11-25T03:23:19.013" v="616" actId="26606"/>
          <ac:spMkLst>
            <pc:docMk/>
            <pc:sldMk cId="3427150677" sldId="258"/>
            <ac:spMk id="17" creationId="{4E8A7552-20E1-4F34-ADAB-C1DB6634D47E}"/>
          </ac:spMkLst>
        </pc:spChg>
        <pc:picChg chg="add mod">
          <ac:chgData name="Erik Ramirez" userId="f8071e3348f33b3b" providerId="LiveId" clId="{DBCDE540-6998-4547-A506-15588C355E63}" dt="2018-11-25T03:23:19.013" v="616" actId="26606"/>
          <ac:picMkLst>
            <pc:docMk/>
            <pc:sldMk cId="3427150677" sldId="258"/>
            <ac:picMk id="2" creationId="{995819EE-3A82-462B-B661-CC4D08B4ED37}"/>
          </ac:picMkLst>
        </pc:picChg>
        <pc:picChg chg="add del mod modCrop">
          <ac:chgData name="Erik Ramirez" userId="f8071e3348f33b3b" providerId="LiveId" clId="{DBCDE540-6998-4547-A506-15588C355E63}" dt="2018-11-25T03:23:19.013" v="616" actId="26606"/>
          <ac:picMkLst>
            <pc:docMk/>
            <pc:sldMk cId="3427150677" sldId="258"/>
            <ac:picMk id="3" creationId="{0B971876-4D0D-49A8-8418-8F7BA40A58F3}"/>
          </ac:picMkLst>
        </pc:picChg>
        <pc:picChg chg="add del">
          <ac:chgData name="Erik Ramirez" userId="f8071e3348f33b3b" providerId="LiveId" clId="{DBCDE540-6998-4547-A506-15588C355E63}" dt="2018-11-25T02:47:41.850" v="256" actId="478"/>
          <ac:picMkLst>
            <pc:docMk/>
            <pc:sldMk cId="3427150677" sldId="258"/>
            <ac:picMk id="4" creationId="{96E5D478-87D0-47DC-B716-EF1ABC4CE82B}"/>
          </ac:picMkLst>
        </pc:picChg>
        <pc:picChg chg="add del mod">
          <ac:chgData name="Erik Ramirez" userId="f8071e3348f33b3b" providerId="LiveId" clId="{DBCDE540-6998-4547-A506-15588C355E63}" dt="2018-11-25T02:53:45.036" v="324" actId="478"/>
          <ac:picMkLst>
            <pc:docMk/>
            <pc:sldMk cId="3427150677" sldId="258"/>
            <ac:picMk id="5" creationId="{9ACF797D-2D41-4757-AADD-3E5615E255CE}"/>
          </ac:picMkLst>
        </pc:picChg>
        <pc:picChg chg="add del mod">
          <ac:chgData name="Erik Ramirez" userId="f8071e3348f33b3b" providerId="LiveId" clId="{DBCDE540-6998-4547-A506-15588C355E63}" dt="2018-11-25T02:53:40.228" v="320"/>
          <ac:picMkLst>
            <pc:docMk/>
            <pc:sldMk cId="3427150677" sldId="258"/>
            <ac:picMk id="6" creationId="{E4EA2084-0512-4768-8D7B-7FC9E8DC27A4}"/>
          </ac:picMkLst>
        </pc:picChg>
        <pc:picChg chg="add del mod">
          <ac:chgData name="Erik Ramirez" userId="f8071e3348f33b3b" providerId="LiveId" clId="{DBCDE540-6998-4547-A506-15588C355E63}" dt="2018-11-25T02:53:38.677" v="315"/>
          <ac:picMkLst>
            <pc:docMk/>
            <pc:sldMk cId="3427150677" sldId="258"/>
            <ac:picMk id="7" creationId="{5E435253-4943-4CE4-911B-1FFE40DCEAFA}"/>
          </ac:picMkLst>
        </pc:picChg>
        <pc:picChg chg="add del">
          <ac:chgData name="Erik Ramirez" userId="f8071e3348f33b3b" providerId="LiveId" clId="{DBCDE540-6998-4547-A506-15588C355E63}" dt="2018-11-25T02:53:37.392" v="310"/>
          <ac:picMkLst>
            <pc:docMk/>
            <pc:sldMk cId="3427150677" sldId="258"/>
            <ac:picMk id="8" creationId="{39589F97-79ED-400E-BC82-A81943ED78E4}"/>
          </ac:picMkLst>
        </pc:picChg>
        <pc:picChg chg="add del mod">
          <ac:chgData name="Erik Ramirez" userId="f8071e3348f33b3b" providerId="LiveId" clId="{DBCDE540-6998-4547-A506-15588C355E63}" dt="2018-11-25T02:53:36.375" v="307"/>
          <ac:picMkLst>
            <pc:docMk/>
            <pc:sldMk cId="3427150677" sldId="258"/>
            <ac:picMk id="9" creationId="{78ED0B98-68CF-492F-B0EA-E875A8AC6768}"/>
          </ac:picMkLst>
        </pc:picChg>
        <pc:picChg chg="add mod">
          <ac:chgData name="Erik Ramirez" userId="f8071e3348f33b3b" providerId="LiveId" clId="{DBCDE540-6998-4547-A506-15588C355E63}" dt="2018-11-25T03:23:19.013" v="616" actId="26606"/>
          <ac:picMkLst>
            <pc:docMk/>
            <pc:sldMk cId="3427150677" sldId="258"/>
            <ac:picMk id="10" creationId="{E97CB888-3514-4163-8D1F-AB88EE6C98A5}"/>
          </ac:picMkLst>
        </pc:picChg>
      </pc:sldChg>
      <pc:sldChg chg="addSp modSp add del mod setBg setClrOvrMap">
        <pc:chgData name="Erik Ramirez" userId="f8071e3348f33b3b" providerId="LiveId" clId="{DBCDE540-6998-4547-A506-15588C355E63}" dt="2018-11-25T03:01:35.254" v="376" actId="2696"/>
        <pc:sldMkLst>
          <pc:docMk/>
          <pc:sldMk cId="2781836629" sldId="259"/>
        </pc:sldMkLst>
        <pc:spChg chg="mod">
          <ac:chgData name="Erik Ramirez" userId="f8071e3348f33b3b" providerId="LiveId" clId="{DBCDE540-6998-4547-A506-15588C355E63}" dt="2018-11-25T02:54:56.910" v="342" actId="20577"/>
          <ac:spMkLst>
            <pc:docMk/>
            <pc:sldMk cId="2781836629" sldId="259"/>
            <ac:spMk id="2" creationId="{C08DE925-5FF1-45E9-B122-2F221F11B778}"/>
          </ac:spMkLst>
        </pc:spChg>
        <pc:spChg chg="mod">
          <ac:chgData name="Erik Ramirez" userId="f8071e3348f33b3b" providerId="LiveId" clId="{DBCDE540-6998-4547-A506-15588C355E63}" dt="2018-11-25T02:57:01.818" v="362" actId="20577"/>
          <ac:spMkLst>
            <pc:docMk/>
            <pc:sldMk cId="2781836629" sldId="259"/>
            <ac:spMk id="3" creationId="{8339C616-C419-4D26-AED5-798A28BE76EE}"/>
          </ac:spMkLst>
        </pc:spChg>
        <pc:spChg chg="add">
          <ac:chgData name="Erik Ramirez" userId="f8071e3348f33b3b" providerId="LiveId" clId="{DBCDE540-6998-4547-A506-15588C355E63}" dt="2018-11-25T02:54:44.692" v="326" actId="26606"/>
          <ac:spMkLst>
            <pc:docMk/>
            <pc:sldMk cId="2781836629" sldId="259"/>
            <ac:spMk id="9" creationId="{1DB7C82F-AB7E-4F0C-B829-FA1B9C415180}"/>
          </ac:spMkLst>
        </pc:spChg>
        <pc:picChg chg="add mod">
          <ac:chgData name="Erik Ramirez" userId="f8071e3348f33b3b" providerId="LiveId" clId="{DBCDE540-6998-4547-A506-15588C355E63}" dt="2018-11-25T02:54:44.692" v="326" actId="26606"/>
          <ac:picMkLst>
            <pc:docMk/>
            <pc:sldMk cId="2781836629" sldId="259"/>
            <ac:picMk id="4" creationId="{DB8A2C17-A4D1-41E0-9F28-D4DCA1C0A94C}"/>
          </ac:picMkLst>
        </pc:picChg>
      </pc:sldChg>
      <pc:sldChg chg="addSp delSp modSp add mod setBg">
        <pc:chgData name="Erik Ramirez" userId="f8071e3348f33b3b" providerId="LiveId" clId="{DBCDE540-6998-4547-A506-15588C355E63}" dt="2018-11-25T03:23:16.436" v="615" actId="26606"/>
        <pc:sldMkLst>
          <pc:docMk/>
          <pc:sldMk cId="3089032941" sldId="259"/>
        </pc:sldMkLst>
        <pc:spChg chg="mod">
          <ac:chgData name="Erik Ramirez" userId="f8071e3348f33b3b" providerId="LiveId" clId="{DBCDE540-6998-4547-A506-15588C355E63}" dt="2018-11-25T03:23:16.436" v="615" actId="26606"/>
          <ac:spMkLst>
            <pc:docMk/>
            <pc:sldMk cId="3089032941" sldId="259"/>
            <ac:spMk id="2" creationId="{05E6DACA-914F-4E06-A881-4D49CBBC82AE}"/>
          </ac:spMkLst>
        </pc:spChg>
        <pc:spChg chg="add del mod">
          <ac:chgData name="Erik Ramirez" userId="f8071e3348f33b3b" providerId="LiveId" clId="{DBCDE540-6998-4547-A506-15588C355E63}" dt="2018-11-25T03:23:16.436" v="615" actId="26606"/>
          <ac:spMkLst>
            <pc:docMk/>
            <pc:sldMk cId="3089032941" sldId="259"/>
            <ac:spMk id="3" creationId="{4F342EDF-8549-424C-846A-C492E52C4A70}"/>
          </ac:spMkLst>
        </pc:spChg>
        <pc:graphicFrameChg chg="add del">
          <ac:chgData name="Erik Ramirez" userId="f8071e3348f33b3b" providerId="LiveId" clId="{DBCDE540-6998-4547-A506-15588C355E63}" dt="2018-11-25T03:23:16.436" v="615" actId="26606"/>
          <ac:graphicFrameMkLst>
            <pc:docMk/>
            <pc:sldMk cId="3089032941" sldId="259"/>
            <ac:graphicFrameMk id="5" creationId="{1F68E1A6-800F-4C6C-BD82-DEE53080AA61}"/>
          </ac:graphicFrameMkLst>
        </pc:graphicFrameChg>
      </pc:sldChg>
      <pc:sldChg chg="addSp delSp modSp add del mod ord setBg setClrOvrMap">
        <pc:chgData name="Erik Ramirez" userId="f8071e3348f33b3b" providerId="LiveId" clId="{DBCDE540-6998-4547-A506-15588C355E63}" dt="2018-11-25T03:01:37.066" v="377" actId="2696"/>
        <pc:sldMkLst>
          <pc:docMk/>
          <pc:sldMk cId="1906397586" sldId="260"/>
        </pc:sldMkLst>
        <pc:spChg chg="mod">
          <ac:chgData name="Erik Ramirez" userId="f8071e3348f33b3b" providerId="LiveId" clId="{DBCDE540-6998-4547-A506-15588C355E63}" dt="2018-11-25T02:58:41.748" v="375" actId="26606"/>
          <ac:spMkLst>
            <pc:docMk/>
            <pc:sldMk cId="1906397586" sldId="260"/>
            <ac:spMk id="2" creationId="{E4AF197E-AF26-42B9-9202-D7C732671561}"/>
          </ac:spMkLst>
        </pc:spChg>
        <pc:spChg chg="mod">
          <ac:chgData name="Erik Ramirez" userId="f8071e3348f33b3b" providerId="LiveId" clId="{DBCDE540-6998-4547-A506-15588C355E63}" dt="2018-11-25T02:58:41.748" v="375" actId="26606"/>
          <ac:spMkLst>
            <pc:docMk/>
            <pc:sldMk cId="1906397586" sldId="260"/>
            <ac:spMk id="3" creationId="{09A73C1D-F5A5-433B-B078-5502505B84C9}"/>
          </ac:spMkLst>
        </pc:spChg>
        <pc:spChg chg="add del">
          <ac:chgData name="Erik Ramirez" userId="f8071e3348f33b3b" providerId="LiveId" clId="{DBCDE540-6998-4547-A506-15588C355E63}" dt="2018-11-25T02:58:41.738" v="374" actId="26606"/>
          <ac:spMkLst>
            <pc:docMk/>
            <pc:sldMk cId="1906397586" sldId="260"/>
            <ac:spMk id="9" creationId="{0BC9EFE1-D8CB-4668-9980-DB108327A794}"/>
          </ac:spMkLst>
        </pc:spChg>
        <pc:spChg chg="add del">
          <ac:chgData name="Erik Ramirez" userId="f8071e3348f33b3b" providerId="LiveId" clId="{DBCDE540-6998-4547-A506-15588C355E63}" dt="2018-11-25T02:58:41.738" v="374" actId="26606"/>
          <ac:spMkLst>
            <pc:docMk/>
            <pc:sldMk cId="1906397586" sldId="260"/>
            <ac:spMk id="13" creationId="{77DA6D33-2D62-458C-BF5D-DBF612FD557E}"/>
          </ac:spMkLst>
        </pc:spChg>
        <pc:spChg chg="add">
          <ac:chgData name="Erik Ramirez" userId="f8071e3348f33b3b" providerId="LiveId" clId="{DBCDE540-6998-4547-A506-15588C355E63}" dt="2018-11-25T02:58:41.748" v="375" actId="26606"/>
          <ac:spMkLst>
            <pc:docMk/>
            <pc:sldMk cId="1906397586" sldId="260"/>
            <ac:spMk id="15" creationId="{1DB7C82F-AB7E-4F0C-B829-FA1B9C415180}"/>
          </ac:spMkLst>
        </pc:spChg>
        <pc:picChg chg="add mod">
          <ac:chgData name="Erik Ramirez" userId="f8071e3348f33b3b" providerId="LiveId" clId="{DBCDE540-6998-4547-A506-15588C355E63}" dt="2018-11-25T02:58:41.748" v="375" actId="26606"/>
          <ac:picMkLst>
            <pc:docMk/>
            <pc:sldMk cId="1906397586" sldId="260"/>
            <ac:picMk id="4" creationId="{81B078F0-7CEB-46BB-B70C-8A22F8BD78C3}"/>
          </ac:picMkLst>
        </pc:picChg>
        <pc:picChg chg="add del">
          <ac:chgData name="Erik Ramirez" userId="f8071e3348f33b3b" providerId="LiveId" clId="{DBCDE540-6998-4547-A506-15588C355E63}" dt="2018-11-25T02:58:41.738" v="374" actId="26606"/>
          <ac:picMkLst>
            <pc:docMk/>
            <pc:sldMk cId="1906397586" sldId="260"/>
            <ac:picMk id="11" creationId="{7CBAE1BD-B8E4-4029-8AA2-C77E4FED9864}"/>
          </ac:picMkLst>
        </pc:picChg>
      </pc:sldChg>
      <pc:sldChg chg="modSp add">
        <pc:chgData name="Erik Ramirez" userId="f8071e3348f33b3b" providerId="LiveId" clId="{DBCDE540-6998-4547-A506-15588C355E63}" dt="2018-11-25T03:24:24.267" v="625" actId="20577"/>
        <pc:sldMkLst>
          <pc:docMk/>
          <pc:sldMk cId="4207885455" sldId="260"/>
        </pc:sldMkLst>
        <pc:spChg chg="mod">
          <ac:chgData name="Erik Ramirez" userId="f8071e3348f33b3b" providerId="LiveId" clId="{DBCDE540-6998-4547-A506-15588C355E63}" dt="2018-11-25T03:24:24.267" v="625" actId="20577"/>
          <ac:spMkLst>
            <pc:docMk/>
            <pc:sldMk cId="4207885455" sldId="260"/>
            <ac:spMk id="2" creationId="{E068CBF4-6ED3-4903-96E4-D27997B16023}"/>
          </ac:spMkLst>
        </pc:spChg>
      </pc:sldChg>
      <pc:sldChg chg="modSp add">
        <pc:chgData name="Erik Ramirez" userId="f8071e3348f33b3b" providerId="LiveId" clId="{DBCDE540-6998-4547-A506-15588C355E63}" dt="2018-11-26T17:50:04.455" v="1095" actId="20577"/>
        <pc:sldMkLst>
          <pc:docMk/>
          <pc:sldMk cId="3868213758" sldId="261"/>
        </pc:sldMkLst>
        <pc:spChg chg="mod">
          <ac:chgData name="Erik Ramirez" userId="f8071e3348f33b3b" providerId="LiveId" clId="{DBCDE540-6998-4547-A506-15588C355E63}" dt="2018-11-25T03:31:00.706" v="641" actId="20577"/>
          <ac:spMkLst>
            <pc:docMk/>
            <pc:sldMk cId="3868213758" sldId="261"/>
            <ac:spMk id="2" creationId="{85030ADC-007E-41FA-877A-3330475CDD49}"/>
          </ac:spMkLst>
        </pc:spChg>
        <pc:spChg chg="mod">
          <ac:chgData name="Erik Ramirez" userId="f8071e3348f33b3b" providerId="LiveId" clId="{DBCDE540-6998-4547-A506-15588C355E63}" dt="2018-11-26T17:50:04.455" v="1095" actId="20577"/>
          <ac:spMkLst>
            <pc:docMk/>
            <pc:sldMk cId="3868213758" sldId="261"/>
            <ac:spMk id="3" creationId="{7AC054B4-0664-41D6-9B6D-C41CE36BCCA1}"/>
          </ac:spMkLst>
        </pc:spChg>
      </pc:sldChg>
      <pc:sldChg chg="modSp add">
        <pc:chgData name="Erik Ramirez" userId="f8071e3348f33b3b" providerId="LiveId" clId="{DBCDE540-6998-4547-A506-15588C355E63}" dt="2018-11-25T03:31:08.808" v="655" actId="20577"/>
        <pc:sldMkLst>
          <pc:docMk/>
          <pc:sldMk cId="3020433237" sldId="262"/>
        </pc:sldMkLst>
        <pc:spChg chg="mod">
          <ac:chgData name="Erik Ramirez" userId="f8071e3348f33b3b" providerId="LiveId" clId="{DBCDE540-6998-4547-A506-15588C355E63}" dt="2018-11-25T03:31:08.808" v="655" actId="20577"/>
          <ac:spMkLst>
            <pc:docMk/>
            <pc:sldMk cId="3020433237" sldId="262"/>
            <ac:spMk id="2" creationId="{DDEFFA05-C1F1-41DD-AC28-E5C5C66BCA3F}"/>
          </ac:spMkLst>
        </pc:spChg>
      </pc:sldChg>
      <pc:sldChg chg="modSp add">
        <pc:chgData name="Erik Ramirez" userId="f8071e3348f33b3b" providerId="LiveId" clId="{DBCDE540-6998-4547-A506-15588C355E63}" dt="2018-11-25T03:42:40.791" v="780" actId="20577"/>
        <pc:sldMkLst>
          <pc:docMk/>
          <pc:sldMk cId="3052818013" sldId="263"/>
        </pc:sldMkLst>
        <pc:spChg chg="mod">
          <ac:chgData name="Erik Ramirez" userId="f8071e3348f33b3b" providerId="LiveId" clId="{DBCDE540-6998-4547-A506-15588C355E63}" dt="2018-11-25T03:31:18.236" v="666" actId="20577"/>
          <ac:spMkLst>
            <pc:docMk/>
            <pc:sldMk cId="3052818013" sldId="263"/>
            <ac:spMk id="2" creationId="{068C7792-DF46-4872-B4A0-A90576877574}"/>
          </ac:spMkLst>
        </pc:spChg>
        <pc:spChg chg="mod">
          <ac:chgData name="Erik Ramirez" userId="f8071e3348f33b3b" providerId="LiveId" clId="{DBCDE540-6998-4547-A506-15588C355E63}" dt="2018-11-25T03:42:40.791" v="780" actId="20577"/>
          <ac:spMkLst>
            <pc:docMk/>
            <pc:sldMk cId="3052818013" sldId="263"/>
            <ac:spMk id="3" creationId="{3734E5AF-B43A-4984-8006-EC72EEFD9BEF}"/>
          </ac:spMkLst>
        </pc:spChg>
      </pc:sldChg>
      <pc:sldChg chg="modSp add">
        <pc:chgData name="Erik Ramirez" userId="f8071e3348f33b3b" providerId="LiveId" clId="{DBCDE540-6998-4547-A506-15588C355E63}" dt="2018-11-25T03:31:49.054" v="682" actId="20577"/>
        <pc:sldMkLst>
          <pc:docMk/>
          <pc:sldMk cId="3290647515" sldId="264"/>
        </pc:sldMkLst>
        <pc:spChg chg="mod">
          <ac:chgData name="Erik Ramirez" userId="f8071e3348f33b3b" providerId="LiveId" clId="{DBCDE540-6998-4547-A506-15588C355E63}" dt="2018-11-25T03:31:49.054" v="682" actId="20577"/>
          <ac:spMkLst>
            <pc:docMk/>
            <pc:sldMk cId="3290647515" sldId="264"/>
            <ac:spMk id="2" creationId="{2FAD198D-56A0-47B6-80DB-242AEB60BCC1}"/>
          </ac:spMkLst>
        </pc:spChg>
      </pc:sldChg>
      <pc:sldChg chg="modSp add">
        <pc:chgData name="Erik Ramirez" userId="f8071e3348f33b3b" providerId="LiveId" clId="{DBCDE540-6998-4547-A506-15588C355E63}" dt="2018-11-25T03:33:50.269" v="708" actId="20577"/>
        <pc:sldMkLst>
          <pc:docMk/>
          <pc:sldMk cId="1247249644" sldId="265"/>
        </pc:sldMkLst>
        <pc:spChg chg="mod">
          <ac:chgData name="Erik Ramirez" userId="f8071e3348f33b3b" providerId="LiveId" clId="{DBCDE540-6998-4547-A506-15588C355E63}" dt="2018-11-25T03:33:50.269" v="708" actId="20577"/>
          <ac:spMkLst>
            <pc:docMk/>
            <pc:sldMk cId="1247249644" sldId="265"/>
            <ac:spMk id="2" creationId="{27567F59-BCBE-49B9-A605-64304A0A90A4}"/>
          </ac:spMkLst>
        </pc:spChg>
      </pc:sldChg>
      <pc:sldChg chg="modSp add">
        <pc:chgData name="Erik Ramirez" userId="f8071e3348f33b3b" providerId="LiveId" clId="{DBCDE540-6998-4547-A506-15588C355E63}" dt="2018-11-25T03:33:54.837" v="713" actId="20577"/>
        <pc:sldMkLst>
          <pc:docMk/>
          <pc:sldMk cId="2889032735" sldId="266"/>
        </pc:sldMkLst>
        <pc:spChg chg="mod">
          <ac:chgData name="Erik Ramirez" userId="f8071e3348f33b3b" providerId="LiveId" clId="{DBCDE540-6998-4547-A506-15588C355E63}" dt="2018-11-25T03:33:54.837" v="713" actId="20577"/>
          <ac:spMkLst>
            <pc:docMk/>
            <pc:sldMk cId="2889032735" sldId="266"/>
            <ac:spMk id="2" creationId="{55EFFA93-97EE-4A8F-8E04-4B36FD6B5BF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2479FD-902F-4046-86A1-D0B9EB32D787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A7802D2-DFCF-49E3-BD7E-7D47317690BA}">
      <dgm:prSet phldrT="[Text]"/>
      <dgm:spPr/>
      <dgm:t>
        <a:bodyPr/>
        <a:lstStyle/>
        <a:p>
          <a:r>
            <a:rPr lang="en-US" dirty="0"/>
            <a:t>First Prototype</a:t>
          </a:r>
        </a:p>
      </dgm:t>
    </dgm:pt>
    <dgm:pt modelId="{3DF7D0AD-6336-4635-B73F-AC4DAFCD1DDA}" type="parTrans" cxnId="{34BB387D-D861-4EA6-BCFE-5F73549B5EE2}">
      <dgm:prSet/>
      <dgm:spPr/>
      <dgm:t>
        <a:bodyPr/>
        <a:lstStyle/>
        <a:p>
          <a:endParaRPr lang="en-US"/>
        </a:p>
      </dgm:t>
    </dgm:pt>
    <dgm:pt modelId="{FB17DBA0-91F1-4789-B56F-C14832F7E08B}" type="sibTrans" cxnId="{34BB387D-D861-4EA6-BCFE-5F73549B5EE2}">
      <dgm:prSet/>
      <dgm:spPr/>
      <dgm:t>
        <a:bodyPr/>
        <a:lstStyle/>
        <a:p>
          <a:endParaRPr lang="en-US"/>
        </a:p>
      </dgm:t>
    </dgm:pt>
    <dgm:pt modelId="{9AFE3BF6-666E-4E4F-94A9-557E14432DAF}">
      <dgm:prSet phldrT="[Text]"/>
      <dgm:spPr/>
      <dgm:t>
        <a:bodyPr/>
        <a:lstStyle/>
        <a:p>
          <a:r>
            <a:rPr lang="en-US" dirty="0"/>
            <a:t>Gear system</a:t>
          </a:r>
        </a:p>
      </dgm:t>
    </dgm:pt>
    <dgm:pt modelId="{8B9011A5-5C2B-4B28-9460-0955F504D680}" type="parTrans" cxnId="{BFA6A9D7-9C6E-4830-845F-E0218BB012DF}">
      <dgm:prSet/>
      <dgm:spPr/>
      <dgm:t>
        <a:bodyPr/>
        <a:lstStyle/>
        <a:p>
          <a:endParaRPr lang="en-US"/>
        </a:p>
      </dgm:t>
    </dgm:pt>
    <dgm:pt modelId="{D68B464E-DC24-461D-BC12-735F04F900C7}" type="sibTrans" cxnId="{BFA6A9D7-9C6E-4830-845F-E0218BB012DF}">
      <dgm:prSet/>
      <dgm:spPr/>
      <dgm:t>
        <a:bodyPr/>
        <a:lstStyle/>
        <a:p>
          <a:endParaRPr lang="en-US"/>
        </a:p>
      </dgm:t>
    </dgm:pt>
    <dgm:pt modelId="{3B2EE704-B53E-40AB-833D-E7BD5A50ABD8}">
      <dgm:prSet phldrT="[Text]"/>
      <dgm:spPr/>
      <dgm:t>
        <a:bodyPr/>
        <a:lstStyle/>
        <a:p>
          <a:r>
            <a:rPr lang="en-US" dirty="0"/>
            <a:t>Second Prototype</a:t>
          </a:r>
        </a:p>
      </dgm:t>
    </dgm:pt>
    <dgm:pt modelId="{449D3E59-C115-4A37-9FC3-6D9CB4A79CC3}" type="parTrans" cxnId="{A0A60586-D193-4A92-AA6B-D68E61B028F2}">
      <dgm:prSet/>
      <dgm:spPr/>
      <dgm:t>
        <a:bodyPr/>
        <a:lstStyle/>
        <a:p>
          <a:endParaRPr lang="en-US"/>
        </a:p>
      </dgm:t>
    </dgm:pt>
    <dgm:pt modelId="{48C25A81-0082-44C9-853C-F458A6AF0FD0}" type="sibTrans" cxnId="{A0A60586-D193-4A92-AA6B-D68E61B028F2}">
      <dgm:prSet/>
      <dgm:spPr/>
      <dgm:t>
        <a:bodyPr/>
        <a:lstStyle/>
        <a:p>
          <a:endParaRPr lang="en-US"/>
        </a:p>
      </dgm:t>
    </dgm:pt>
    <dgm:pt modelId="{FD1EAD67-2BE7-4975-A5E2-54A4F01D9820}">
      <dgm:prSet phldrT="[Text]"/>
      <dgm:spPr/>
      <dgm:t>
        <a:bodyPr/>
        <a:lstStyle/>
        <a:p>
          <a:r>
            <a:rPr lang="en-US" dirty="0"/>
            <a:t>3-D printed custom gears</a:t>
          </a:r>
        </a:p>
      </dgm:t>
    </dgm:pt>
    <dgm:pt modelId="{4F932A25-3AFF-4C09-8680-E5DDA68D41E7}" type="parTrans" cxnId="{B4BE61F8-C553-4824-88E8-5EB85B523929}">
      <dgm:prSet/>
      <dgm:spPr/>
      <dgm:t>
        <a:bodyPr/>
        <a:lstStyle/>
        <a:p>
          <a:endParaRPr lang="en-US"/>
        </a:p>
      </dgm:t>
    </dgm:pt>
    <dgm:pt modelId="{67F173F0-8399-4C27-9DBD-7C012A94A54D}" type="sibTrans" cxnId="{B4BE61F8-C553-4824-88E8-5EB85B523929}">
      <dgm:prSet/>
      <dgm:spPr/>
      <dgm:t>
        <a:bodyPr/>
        <a:lstStyle/>
        <a:p>
          <a:endParaRPr lang="en-US"/>
        </a:p>
      </dgm:t>
    </dgm:pt>
    <dgm:pt modelId="{D1D3735D-FDCF-45ED-8DAF-B88B49BB8E39}">
      <dgm:prSet phldrT="[Text]"/>
      <dgm:spPr/>
      <dgm:t>
        <a:bodyPr/>
        <a:lstStyle/>
        <a:p>
          <a:r>
            <a:rPr lang="en-US" dirty="0"/>
            <a:t>Third Prototype</a:t>
          </a:r>
        </a:p>
      </dgm:t>
    </dgm:pt>
    <dgm:pt modelId="{E63DA63E-2868-47F2-B99F-DDE4013FDC20}" type="parTrans" cxnId="{EE4415FA-48FA-4043-A29D-B06EC38DFDF0}">
      <dgm:prSet/>
      <dgm:spPr/>
      <dgm:t>
        <a:bodyPr/>
        <a:lstStyle/>
        <a:p>
          <a:endParaRPr lang="en-US"/>
        </a:p>
      </dgm:t>
    </dgm:pt>
    <dgm:pt modelId="{A54DD4EA-995D-42AA-826C-375FBFE672C9}" type="sibTrans" cxnId="{EE4415FA-48FA-4043-A29D-B06EC38DFDF0}">
      <dgm:prSet/>
      <dgm:spPr/>
      <dgm:t>
        <a:bodyPr/>
        <a:lstStyle/>
        <a:p>
          <a:endParaRPr lang="en-US"/>
        </a:p>
      </dgm:t>
    </dgm:pt>
    <dgm:pt modelId="{B8E8E15D-3AD0-4EF2-8585-19465E71EFB0}">
      <dgm:prSet phldrT="[Text]"/>
      <dgm:spPr/>
      <dgm:t>
        <a:bodyPr/>
        <a:lstStyle/>
        <a:p>
          <a:r>
            <a:rPr lang="en-US" dirty="0"/>
            <a:t>3-D printed custom spool</a:t>
          </a:r>
        </a:p>
      </dgm:t>
    </dgm:pt>
    <dgm:pt modelId="{630E7369-2297-4237-AAD9-53B25992E2CE}" type="parTrans" cxnId="{E9E88EE3-B995-46F6-A6A9-4D898E6EADB0}">
      <dgm:prSet/>
      <dgm:spPr/>
      <dgm:t>
        <a:bodyPr/>
        <a:lstStyle/>
        <a:p>
          <a:endParaRPr lang="en-US"/>
        </a:p>
      </dgm:t>
    </dgm:pt>
    <dgm:pt modelId="{51349632-5C7F-4DF0-9F18-7616548B20C5}" type="sibTrans" cxnId="{E9E88EE3-B995-46F6-A6A9-4D898E6EADB0}">
      <dgm:prSet/>
      <dgm:spPr/>
      <dgm:t>
        <a:bodyPr/>
        <a:lstStyle/>
        <a:p>
          <a:endParaRPr lang="en-US"/>
        </a:p>
      </dgm:t>
    </dgm:pt>
    <dgm:pt modelId="{DD369441-6574-40AE-9555-0975BF996FA6}" type="pres">
      <dgm:prSet presAssocID="{DD2479FD-902F-4046-86A1-D0B9EB32D787}" presName="Name0" presStyleCnt="0">
        <dgm:presLayoutVars>
          <dgm:dir/>
          <dgm:animLvl val="lvl"/>
          <dgm:resizeHandles val="exact"/>
        </dgm:presLayoutVars>
      </dgm:prSet>
      <dgm:spPr/>
    </dgm:pt>
    <dgm:pt modelId="{B88D8E6D-4477-4619-979C-A1F3D1A9C699}" type="pres">
      <dgm:prSet presAssocID="{D1D3735D-FDCF-45ED-8DAF-B88B49BB8E39}" presName="boxAndChildren" presStyleCnt="0"/>
      <dgm:spPr/>
    </dgm:pt>
    <dgm:pt modelId="{EB5F0FCD-E523-42D6-818F-7EA54D71B637}" type="pres">
      <dgm:prSet presAssocID="{D1D3735D-FDCF-45ED-8DAF-B88B49BB8E39}" presName="parentTextBox" presStyleLbl="node1" presStyleIdx="0" presStyleCnt="3"/>
      <dgm:spPr/>
    </dgm:pt>
    <dgm:pt modelId="{AE9E2ED2-04FB-4200-8DBF-C298A216DB9D}" type="pres">
      <dgm:prSet presAssocID="{D1D3735D-FDCF-45ED-8DAF-B88B49BB8E39}" presName="entireBox" presStyleLbl="node1" presStyleIdx="0" presStyleCnt="3"/>
      <dgm:spPr/>
    </dgm:pt>
    <dgm:pt modelId="{123DA570-A040-4AE2-A99C-BA543338B528}" type="pres">
      <dgm:prSet presAssocID="{D1D3735D-FDCF-45ED-8DAF-B88B49BB8E39}" presName="descendantBox" presStyleCnt="0"/>
      <dgm:spPr/>
    </dgm:pt>
    <dgm:pt modelId="{9AF51529-B4F6-464F-999E-0C3AB76FD625}" type="pres">
      <dgm:prSet presAssocID="{B8E8E15D-3AD0-4EF2-8585-19465E71EFB0}" presName="childTextBox" presStyleLbl="fgAccFollowNode1" presStyleIdx="0" presStyleCnt="3">
        <dgm:presLayoutVars>
          <dgm:bulletEnabled val="1"/>
        </dgm:presLayoutVars>
      </dgm:prSet>
      <dgm:spPr/>
    </dgm:pt>
    <dgm:pt modelId="{C8BC5D39-E13F-48DD-99BB-75ADBAC54643}" type="pres">
      <dgm:prSet presAssocID="{48C25A81-0082-44C9-853C-F458A6AF0FD0}" presName="sp" presStyleCnt="0"/>
      <dgm:spPr/>
    </dgm:pt>
    <dgm:pt modelId="{9C908F6F-3A40-47FE-8F16-AEA7F9E650C3}" type="pres">
      <dgm:prSet presAssocID="{3B2EE704-B53E-40AB-833D-E7BD5A50ABD8}" presName="arrowAndChildren" presStyleCnt="0"/>
      <dgm:spPr/>
    </dgm:pt>
    <dgm:pt modelId="{A663253D-2634-4F92-A511-6DF1C5E6A0D0}" type="pres">
      <dgm:prSet presAssocID="{3B2EE704-B53E-40AB-833D-E7BD5A50ABD8}" presName="parentTextArrow" presStyleLbl="node1" presStyleIdx="0" presStyleCnt="3"/>
      <dgm:spPr/>
    </dgm:pt>
    <dgm:pt modelId="{47E2D441-6FB6-4803-8084-DB6A9993AA38}" type="pres">
      <dgm:prSet presAssocID="{3B2EE704-B53E-40AB-833D-E7BD5A50ABD8}" presName="arrow" presStyleLbl="node1" presStyleIdx="1" presStyleCnt="3"/>
      <dgm:spPr/>
    </dgm:pt>
    <dgm:pt modelId="{6E6D47E2-97EE-4CD5-9011-B82761E6654F}" type="pres">
      <dgm:prSet presAssocID="{3B2EE704-B53E-40AB-833D-E7BD5A50ABD8}" presName="descendantArrow" presStyleCnt="0"/>
      <dgm:spPr/>
    </dgm:pt>
    <dgm:pt modelId="{9A37FC63-4CF5-4C41-8302-E6C1319D3AB3}" type="pres">
      <dgm:prSet presAssocID="{FD1EAD67-2BE7-4975-A5E2-54A4F01D9820}" presName="childTextArrow" presStyleLbl="fgAccFollowNode1" presStyleIdx="1" presStyleCnt="3">
        <dgm:presLayoutVars>
          <dgm:bulletEnabled val="1"/>
        </dgm:presLayoutVars>
      </dgm:prSet>
      <dgm:spPr/>
    </dgm:pt>
    <dgm:pt modelId="{0ED49B65-8397-4450-AD0A-3EF99ABC8520}" type="pres">
      <dgm:prSet presAssocID="{FB17DBA0-91F1-4789-B56F-C14832F7E08B}" presName="sp" presStyleCnt="0"/>
      <dgm:spPr/>
    </dgm:pt>
    <dgm:pt modelId="{46806CDE-FB85-4E4F-BCD1-16162EF20A14}" type="pres">
      <dgm:prSet presAssocID="{3A7802D2-DFCF-49E3-BD7E-7D47317690BA}" presName="arrowAndChildren" presStyleCnt="0"/>
      <dgm:spPr/>
    </dgm:pt>
    <dgm:pt modelId="{BB4F2495-7B2E-4E14-B0CA-D9B79C549FCD}" type="pres">
      <dgm:prSet presAssocID="{3A7802D2-DFCF-49E3-BD7E-7D47317690BA}" presName="parentTextArrow" presStyleLbl="node1" presStyleIdx="1" presStyleCnt="3"/>
      <dgm:spPr/>
    </dgm:pt>
    <dgm:pt modelId="{E1361415-851C-4708-9961-19FDB262C25C}" type="pres">
      <dgm:prSet presAssocID="{3A7802D2-DFCF-49E3-BD7E-7D47317690BA}" presName="arrow" presStyleLbl="node1" presStyleIdx="2" presStyleCnt="3"/>
      <dgm:spPr/>
    </dgm:pt>
    <dgm:pt modelId="{16369400-0E1A-40CA-AEE4-796FC831EE93}" type="pres">
      <dgm:prSet presAssocID="{3A7802D2-DFCF-49E3-BD7E-7D47317690BA}" presName="descendantArrow" presStyleCnt="0"/>
      <dgm:spPr/>
    </dgm:pt>
    <dgm:pt modelId="{E8669CF1-7A7C-4B58-B215-6166F381619C}" type="pres">
      <dgm:prSet presAssocID="{9AFE3BF6-666E-4E4F-94A9-557E14432DAF}" presName="childTextArrow" presStyleLbl="fgAccFollowNode1" presStyleIdx="2" presStyleCnt="3">
        <dgm:presLayoutVars>
          <dgm:bulletEnabled val="1"/>
        </dgm:presLayoutVars>
      </dgm:prSet>
      <dgm:spPr/>
    </dgm:pt>
  </dgm:ptLst>
  <dgm:cxnLst>
    <dgm:cxn modelId="{8650230A-C63B-4BDE-A0EE-81402A234CC1}" type="presOf" srcId="{D1D3735D-FDCF-45ED-8DAF-B88B49BB8E39}" destId="{AE9E2ED2-04FB-4200-8DBF-C298A216DB9D}" srcOrd="1" destOrd="0" presId="urn:microsoft.com/office/officeart/2005/8/layout/process4"/>
    <dgm:cxn modelId="{4955590B-C53C-4385-A4AF-7C32DB58AA04}" type="presOf" srcId="{3B2EE704-B53E-40AB-833D-E7BD5A50ABD8}" destId="{A663253D-2634-4F92-A511-6DF1C5E6A0D0}" srcOrd="0" destOrd="0" presId="urn:microsoft.com/office/officeart/2005/8/layout/process4"/>
    <dgm:cxn modelId="{B2374946-89E6-4583-877D-B068B5FA1FA9}" type="presOf" srcId="{3A7802D2-DFCF-49E3-BD7E-7D47317690BA}" destId="{E1361415-851C-4708-9961-19FDB262C25C}" srcOrd="1" destOrd="0" presId="urn:microsoft.com/office/officeart/2005/8/layout/process4"/>
    <dgm:cxn modelId="{34BB387D-D861-4EA6-BCFE-5F73549B5EE2}" srcId="{DD2479FD-902F-4046-86A1-D0B9EB32D787}" destId="{3A7802D2-DFCF-49E3-BD7E-7D47317690BA}" srcOrd="0" destOrd="0" parTransId="{3DF7D0AD-6336-4635-B73F-AC4DAFCD1DDA}" sibTransId="{FB17DBA0-91F1-4789-B56F-C14832F7E08B}"/>
    <dgm:cxn modelId="{4A5AFF7F-191F-41EE-947F-4617B5E119F3}" type="presOf" srcId="{3A7802D2-DFCF-49E3-BD7E-7D47317690BA}" destId="{BB4F2495-7B2E-4E14-B0CA-D9B79C549FCD}" srcOrd="0" destOrd="0" presId="urn:microsoft.com/office/officeart/2005/8/layout/process4"/>
    <dgm:cxn modelId="{A0A60586-D193-4A92-AA6B-D68E61B028F2}" srcId="{DD2479FD-902F-4046-86A1-D0B9EB32D787}" destId="{3B2EE704-B53E-40AB-833D-E7BD5A50ABD8}" srcOrd="1" destOrd="0" parTransId="{449D3E59-C115-4A37-9FC3-6D9CB4A79CC3}" sibTransId="{48C25A81-0082-44C9-853C-F458A6AF0FD0}"/>
    <dgm:cxn modelId="{187EC4BD-78DD-41F1-B77D-C1CE44B90818}" type="presOf" srcId="{D1D3735D-FDCF-45ED-8DAF-B88B49BB8E39}" destId="{EB5F0FCD-E523-42D6-818F-7EA54D71B637}" srcOrd="0" destOrd="0" presId="urn:microsoft.com/office/officeart/2005/8/layout/process4"/>
    <dgm:cxn modelId="{8D98FCC1-747D-473F-9732-FFCFCE28FDFF}" type="presOf" srcId="{FD1EAD67-2BE7-4975-A5E2-54A4F01D9820}" destId="{9A37FC63-4CF5-4C41-8302-E6C1319D3AB3}" srcOrd="0" destOrd="0" presId="urn:microsoft.com/office/officeart/2005/8/layout/process4"/>
    <dgm:cxn modelId="{EF6960C3-5A41-44C6-A2B1-51B07A52E290}" type="presOf" srcId="{DD2479FD-902F-4046-86A1-D0B9EB32D787}" destId="{DD369441-6574-40AE-9555-0975BF996FA6}" srcOrd="0" destOrd="0" presId="urn:microsoft.com/office/officeart/2005/8/layout/process4"/>
    <dgm:cxn modelId="{4799E8D0-6597-4509-B4D9-1560F067D0C1}" type="presOf" srcId="{B8E8E15D-3AD0-4EF2-8585-19465E71EFB0}" destId="{9AF51529-B4F6-464F-999E-0C3AB76FD625}" srcOrd="0" destOrd="0" presId="urn:microsoft.com/office/officeart/2005/8/layout/process4"/>
    <dgm:cxn modelId="{BFA6A9D7-9C6E-4830-845F-E0218BB012DF}" srcId="{3A7802D2-DFCF-49E3-BD7E-7D47317690BA}" destId="{9AFE3BF6-666E-4E4F-94A9-557E14432DAF}" srcOrd="0" destOrd="0" parTransId="{8B9011A5-5C2B-4B28-9460-0955F504D680}" sibTransId="{D68B464E-DC24-461D-BC12-735F04F900C7}"/>
    <dgm:cxn modelId="{30020AD8-3A6F-4D24-9CF5-E2A703E88CA3}" type="presOf" srcId="{3B2EE704-B53E-40AB-833D-E7BD5A50ABD8}" destId="{47E2D441-6FB6-4803-8084-DB6A9993AA38}" srcOrd="1" destOrd="0" presId="urn:microsoft.com/office/officeart/2005/8/layout/process4"/>
    <dgm:cxn modelId="{E9E88EE3-B995-46F6-A6A9-4D898E6EADB0}" srcId="{D1D3735D-FDCF-45ED-8DAF-B88B49BB8E39}" destId="{B8E8E15D-3AD0-4EF2-8585-19465E71EFB0}" srcOrd="0" destOrd="0" parTransId="{630E7369-2297-4237-AAD9-53B25992E2CE}" sibTransId="{51349632-5C7F-4DF0-9F18-7616548B20C5}"/>
    <dgm:cxn modelId="{CD2946E9-7014-48E6-8D3E-4804712CC5BC}" type="presOf" srcId="{9AFE3BF6-666E-4E4F-94A9-557E14432DAF}" destId="{E8669CF1-7A7C-4B58-B215-6166F381619C}" srcOrd="0" destOrd="0" presId="urn:microsoft.com/office/officeart/2005/8/layout/process4"/>
    <dgm:cxn modelId="{B4BE61F8-C553-4824-88E8-5EB85B523929}" srcId="{3B2EE704-B53E-40AB-833D-E7BD5A50ABD8}" destId="{FD1EAD67-2BE7-4975-A5E2-54A4F01D9820}" srcOrd="0" destOrd="0" parTransId="{4F932A25-3AFF-4C09-8680-E5DDA68D41E7}" sibTransId="{67F173F0-8399-4C27-9DBD-7C012A94A54D}"/>
    <dgm:cxn modelId="{EE4415FA-48FA-4043-A29D-B06EC38DFDF0}" srcId="{DD2479FD-902F-4046-86A1-D0B9EB32D787}" destId="{D1D3735D-FDCF-45ED-8DAF-B88B49BB8E39}" srcOrd="2" destOrd="0" parTransId="{E63DA63E-2868-47F2-B99F-DDE4013FDC20}" sibTransId="{A54DD4EA-995D-42AA-826C-375FBFE672C9}"/>
    <dgm:cxn modelId="{D03E9E0F-6E01-47CB-ACD5-67C74B2B3DF0}" type="presParOf" srcId="{DD369441-6574-40AE-9555-0975BF996FA6}" destId="{B88D8E6D-4477-4619-979C-A1F3D1A9C699}" srcOrd="0" destOrd="0" presId="urn:microsoft.com/office/officeart/2005/8/layout/process4"/>
    <dgm:cxn modelId="{F5997777-A6E6-4049-8BC8-520EF61EDF92}" type="presParOf" srcId="{B88D8E6D-4477-4619-979C-A1F3D1A9C699}" destId="{EB5F0FCD-E523-42D6-818F-7EA54D71B637}" srcOrd="0" destOrd="0" presId="urn:microsoft.com/office/officeart/2005/8/layout/process4"/>
    <dgm:cxn modelId="{BDCBF07C-9E24-45E4-AC7A-6FB86A3319CA}" type="presParOf" srcId="{B88D8E6D-4477-4619-979C-A1F3D1A9C699}" destId="{AE9E2ED2-04FB-4200-8DBF-C298A216DB9D}" srcOrd="1" destOrd="0" presId="urn:microsoft.com/office/officeart/2005/8/layout/process4"/>
    <dgm:cxn modelId="{013A628F-4527-48E2-AC0D-C8939EFDC641}" type="presParOf" srcId="{B88D8E6D-4477-4619-979C-A1F3D1A9C699}" destId="{123DA570-A040-4AE2-A99C-BA543338B528}" srcOrd="2" destOrd="0" presId="urn:microsoft.com/office/officeart/2005/8/layout/process4"/>
    <dgm:cxn modelId="{59A77090-BE65-463B-8B26-5A98F6B8DEAA}" type="presParOf" srcId="{123DA570-A040-4AE2-A99C-BA543338B528}" destId="{9AF51529-B4F6-464F-999E-0C3AB76FD625}" srcOrd="0" destOrd="0" presId="urn:microsoft.com/office/officeart/2005/8/layout/process4"/>
    <dgm:cxn modelId="{778ABD84-D220-4A3A-8052-C866211DA517}" type="presParOf" srcId="{DD369441-6574-40AE-9555-0975BF996FA6}" destId="{C8BC5D39-E13F-48DD-99BB-75ADBAC54643}" srcOrd="1" destOrd="0" presId="urn:microsoft.com/office/officeart/2005/8/layout/process4"/>
    <dgm:cxn modelId="{85ACA66C-1AEE-45C5-9FCF-FC4286908306}" type="presParOf" srcId="{DD369441-6574-40AE-9555-0975BF996FA6}" destId="{9C908F6F-3A40-47FE-8F16-AEA7F9E650C3}" srcOrd="2" destOrd="0" presId="urn:microsoft.com/office/officeart/2005/8/layout/process4"/>
    <dgm:cxn modelId="{3DF06C5C-0F6C-4F89-9D79-7BC8E2B74F56}" type="presParOf" srcId="{9C908F6F-3A40-47FE-8F16-AEA7F9E650C3}" destId="{A663253D-2634-4F92-A511-6DF1C5E6A0D0}" srcOrd="0" destOrd="0" presId="urn:microsoft.com/office/officeart/2005/8/layout/process4"/>
    <dgm:cxn modelId="{62100842-4B41-4F06-AE89-71E1523E07E0}" type="presParOf" srcId="{9C908F6F-3A40-47FE-8F16-AEA7F9E650C3}" destId="{47E2D441-6FB6-4803-8084-DB6A9993AA38}" srcOrd="1" destOrd="0" presId="urn:microsoft.com/office/officeart/2005/8/layout/process4"/>
    <dgm:cxn modelId="{5A9FB456-4022-412A-BF50-94DE76418ECD}" type="presParOf" srcId="{9C908F6F-3A40-47FE-8F16-AEA7F9E650C3}" destId="{6E6D47E2-97EE-4CD5-9011-B82761E6654F}" srcOrd="2" destOrd="0" presId="urn:microsoft.com/office/officeart/2005/8/layout/process4"/>
    <dgm:cxn modelId="{B4B5F6BD-8E5F-43FF-8B73-F519BD92B90B}" type="presParOf" srcId="{6E6D47E2-97EE-4CD5-9011-B82761E6654F}" destId="{9A37FC63-4CF5-4C41-8302-E6C1319D3AB3}" srcOrd="0" destOrd="0" presId="urn:microsoft.com/office/officeart/2005/8/layout/process4"/>
    <dgm:cxn modelId="{58CC73CA-D611-4D69-8652-132453A4AE2D}" type="presParOf" srcId="{DD369441-6574-40AE-9555-0975BF996FA6}" destId="{0ED49B65-8397-4450-AD0A-3EF99ABC8520}" srcOrd="3" destOrd="0" presId="urn:microsoft.com/office/officeart/2005/8/layout/process4"/>
    <dgm:cxn modelId="{A30A729F-3E8D-4EE1-9AE9-4EB43FC206DF}" type="presParOf" srcId="{DD369441-6574-40AE-9555-0975BF996FA6}" destId="{46806CDE-FB85-4E4F-BCD1-16162EF20A14}" srcOrd="4" destOrd="0" presId="urn:microsoft.com/office/officeart/2005/8/layout/process4"/>
    <dgm:cxn modelId="{A431B7EB-0C66-467B-A39C-EEA01BAF97FD}" type="presParOf" srcId="{46806CDE-FB85-4E4F-BCD1-16162EF20A14}" destId="{BB4F2495-7B2E-4E14-B0CA-D9B79C549FCD}" srcOrd="0" destOrd="0" presId="urn:microsoft.com/office/officeart/2005/8/layout/process4"/>
    <dgm:cxn modelId="{53E33E29-302B-43E8-9E8A-F22E4886F837}" type="presParOf" srcId="{46806CDE-FB85-4E4F-BCD1-16162EF20A14}" destId="{E1361415-851C-4708-9961-19FDB262C25C}" srcOrd="1" destOrd="0" presId="urn:microsoft.com/office/officeart/2005/8/layout/process4"/>
    <dgm:cxn modelId="{95D18094-95BB-4DCF-9A8B-1B3F37E1584B}" type="presParOf" srcId="{46806CDE-FB85-4E4F-BCD1-16162EF20A14}" destId="{16369400-0E1A-40CA-AEE4-796FC831EE93}" srcOrd="2" destOrd="0" presId="urn:microsoft.com/office/officeart/2005/8/layout/process4"/>
    <dgm:cxn modelId="{485644BC-5F8A-4195-A53A-460100E9EB23}" type="presParOf" srcId="{16369400-0E1A-40CA-AEE4-796FC831EE93}" destId="{E8669CF1-7A7C-4B58-B215-6166F381619C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2479FD-902F-4046-86A1-D0B9EB32D787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A7802D2-DFCF-49E3-BD7E-7D47317690BA}">
      <dgm:prSet phldrT="[Text]"/>
      <dgm:spPr/>
      <dgm:t>
        <a:bodyPr/>
        <a:lstStyle/>
        <a:p>
          <a:r>
            <a:rPr lang="en-US" dirty="0"/>
            <a:t>Next Quarter</a:t>
          </a:r>
        </a:p>
      </dgm:t>
    </dgm:pt>
    <dgm:pt modelId="{3DF7D0AD-6336-4635-B73F-AC4DAFCD1DDA}" type="parTrans" cxnId="{34BB387D-D861-4EA6-BCFE-5F73549B5EE2}">
      <dgm:prSet/>
      <dgm:spPr/>
      <dgm:t>
        <a:bodyPr/>
        <a:lstStyle/>
        <a:p>
          <a:endParaRPr lang="en-US"/>
        </a:p>
      </dgm:t>
    </dgm:pt>
    <dgm:pt modelId="{FB17DBA0-91F1-4789-B56F-C14832F7E08B}" type="sibTrans" cxnId="{34BB387D-D861-4EA6-BCFE-5F73549B5EE2}">
      <dgm:prSet/>
      <dgm:spPr/>
      <dgm:t>
        <a:bodyPr/>
        <a:lstStyle/>
        <a:p>
          <a:endParaRPr lang="en-US"/>
        </a:p>
      </dgm:t>
    </dgm:pt>
    <dgm:pt modelId="{9AFE3BF6-666E-4E4F-94A9-557E14432DAF}">
      <dgm:prSet phldrT="[Text]"/>
      <dgm:spPr/>
      <dgm:t>
        <a:bodyPr/>
        <a:lstStyle/>
        <a:p>
          <a:r>
            <a:rPr lang="en-US" dirty="0"/>
            <a:t>Sensors, Angle</a:t>
          </a:r>
        </a:p>
      </dgm:t>
    </dgm:pt>
    <dgm:pt modelId="{8B9011A5-5C2B-4B28-9460-0955F504D680}" type="parTrans" cxnId="{BFA6A9D7-9C6E-4830-845F-E0218BB012DF}">
      <dgm:prSet/>
      <dgm:spPr/>
      <dgm:t>
        <a:bodyPr/>
        <a:lstStyle/>
        <a:p>
          <a:endParaRPr lang="en-US"/>
        </a:p>
      </dgm:t>
    </dgm:pt>
    <dgm:pt modelId="{D68B464E-DC24-461D-BC12-735F04F900C7}" type="sibTrans" cxnId="{BFA6A9D7-9C6E-4830-845F-E0218BB012DF}">
      <dgm:prSet/>
      <dgm:spPr/>
      <dgm:t>
        <a:bodyPr/>
        <a:lstStyle/>
        <a:p>
          <a:endParaRPr lang="en-US"/>
        </a:p>
      </dgm:t>
    </dgm:pt>
    <dgm:pt modelId="{3B2EE704-B53E-40AB-833D-E7BD5A50ABD8}">
      <dgm:prSet phldrT="[Text]"/>
      <dgm:spPr/>
      <dgm:t>
        <a:bodyPr/>
        <a:lstStyle/>
        <a:p>
          <a:r>
            <a:rPr lang="en-US" dirty="0"/>
            <a:t>Future</a:t>
          </a:r>
        </a:p>
      </dgm:t>
    </dgm:pt>
    <dgm:pt modelId="{449D3E59-C115-4A37-9FC3-6D9CB4A79CC3}" type="parTrans" cxnId="{A0A60586-D193-4A92-AA6B-D68E61B028F2}">
      <dgm:prSet/>
      <dgm:spPr/>
      <dgm:t>
        <a:bodyPr/>
        <a:lstStyle/>
        <a:p>
          <a:endParaRPr lang="en-US"/>
        </a:p>
      </dgm:t>
    </dgm:pt>
    <dgm:pt modelId="{48C25A81-0082-44C9-853C-F458A6AF0FD0}" type="sibTrans" cxnId="{A0A60586-D193-4A92-AA6B-D68E61B028F2}">
      <dgm:prSet/>
      <dgm:spPr/>
      <dgm:t>
        <a:bodyPr/>
        <a:lstStyle/>
        <a:p>
          <a:endParaRPr lang="en-US"/>
        </a:p>
      </dgm:t>
    </dgm:pt>
    <dgm:pt modelId="{FD1EAD67-2BE7-4975-A5E2-54A4F01D9820}">
      <dgm:prSet phldrT="[Text]"/>
      <dgm:spPr/>
      <dgm:t>
        <a:bodyPr/>
        <a:lstStyle/>
        <a:p>
          <a:r>
            <a:rPr lang="en-US" dirty="0"/>
            <a:t>Alexa, app</a:t>
          </a:r>
        </a:p>
      </dgm:t>
    </dgm:pt>
    <dgm:pt modelId="{4F932A25-3AFF-4C09-8680-E5DDA68D41E7}" type="parTrans" cxnId="{B4BE61F8-C553-4824-88E8-5EB85B523929}">
      <dgm:prSet/>
      <dgm:spPr/>
      <dgm:t>
        <a:bodyPr/>
        <a:lstStyle/>
        <a:p>
          <a:endParaRPr lang="en-US"/>
        </a:p>
      </dgm:t>
    </dgm:pt>
    <dgm:pt modelId="{67F173F0-8399-4C27-9DBD-7C012A94A54D}" type="sibTrans" cxnId="{B4BE61F8-C553-4824-88E8-5EB85B523929}">
      <dgm:prSet/>
      <dgm:spPr/>
      <dgm:t>
        <a:bodyPr/>
        <a:lstStyle/>
        <a:p>
          <a:endParaRPr lang="en-US"/>
        </a:p>
      </dgm:t>
    </dgm:pt>
    <dgm:pt modelId="{DD369441-6574-40AE-9555-0975BF996FA6}" type="pres">
      <dgm:prSet presAssocID="{DD2479FD-902F-4046-86A1-D0B9EB32D787}" presName="Name0" presStyleCnt="0">
        <dgm:presLayoutVars>
          <dgm:dir/>
          <dgm:animLvl val="lvl"/>
          <dgm:resizeHandles val="exact"/>
        </dgm:presLayoutVars>
      </dgm:prSet>
      <dgm:spPr/>
    </dgm:pt>
    <dgm:pt modelId="{BC649590-64EA-41E8-92BE-5FFC0C4E9EEB}" type="pres">
      <dgm:prSet presAssocID="{3B2EE704-B53E-40AB-833D-E7BD5A50ABD8}" presName="boxAndChildren" presStyleCnt="0"/>
      <dgm:spPr/>
    </dgm:pt>
    <dgm:pt modelId="{18861F2F-8429-4483-AAFF-A5B562D615C8}" type="pres">
      <dgm:prSet presAssocID="{3B2EE704-B53E-40AB-833D-E7BD5A50ABD8}" presName="parentTextBox" presStyleLbl="node1" presStyleIdx="0" presStyleCnt="2"/>
      <dgm:spPr/>
    </dgm:pt>
    <dgm:pt modelId="{AAC75D1E-CFA2-4EC9-ACB8-0A0EED7820C7}" type="pres">
      <dgm:prSet presAssocID="{3B2EE704-B53E-40AB-833D-E7BD5A50ABD8}" presName="entireBox" presStyleLbl="node1" presStyleIdx="0" presStyleCnt="2"/>
      <dgm:spPr/>
    </dgm:pt>
    <dgm:pt modelId="{8E8ABC8F-A52C-4258-9ABB-FFBE5103A985}" type="pres">
      <dgm:prSet presAssocID="{3B2EE704-B53E-40AB-833D-E7BD5A50ABD8}" presName="descendantBox" presStyleCnt="0"/>
      <dgm:spPr/>
    </dgm:pt>
    <dgm:pt modelId="{63F171CE-A796-43F3-AB53-7B6BC8A70C0C}" type="pres">
      <dgm:prSet presAssocID="{FD1EAD67-2BE7-4975-A5E2-54A4F01D9820}" presName="childTextBox" presStyleLbl="fgAccFollowNode1" presStyleIdx="0" presStyleCnt="2">
        <dgm:presLayoutVars>
          <dgm:bulletEnabled val="1"/>
        </dgm:presLayoutVars>
      </dgm:prSet>
      <dgm:spPr/>
    </dgm:pt>
    <dgm:pt modelId="{0ED49B65-8397-4450-AD0A-3EF99ABC8520}" type="pres">
      <dgm:prSet presAssocID="{FB17DBA0-91F1-4789-B56F-C14832F7E08B}" presName="sp" presStyleCnt="0"/>
      <dgm:spPr/>
    </dgm:pt>
    <dgm:pt modelId="{46806CDE-FB85-4E4F-BCD1-16162EF20A14}" type="pres">
      <dgm:prSet presAssocID="{3A7802D2-DFCF-49E3-BD7E-7D47317690BA}" presName="arrowAndChildren" presStyleCnt="0"/>
      <dgm:spPr/>
    </dgm:pt>
    <dgm:pt modelId="{BB4F2495-7B2E-4E14-B0CA-D9B79C549FCD}" type="pres">
      <dgm:prSet presAssocID="{3A7802D2-DFCF-49E3-BD7E-7D47317690BA}" presName="parentTextArrow" presStyleLbl="node1" presStyleIdx="0" presStyleCnt="2"/>
      <dgm:spPr/>
    </dgm:pt>
    <dgm:pt modelId="{E1361415-851C-4708-9961-19FDB262C25C}" type="pres">
      <dgm:prSet presAssocID="{3A7802D2-DFCF-49E3-BD7E-7D47317690BA}" presName="arrow" presStyleLbl="node1" presStyleIdx="1" presStyleCnt="2"/>
      <dgm:spPr/>
    </dgm:pt>
    <dgm:pt modelId="{16369400-0E1A-40CA-AEE4-796FC831EE93}" type="pres">
      <dgm:prSet presAssocID="{3A7802D2-DFCF-49E3-BD7E-7D47317690BA}" presName="descendantArrow" presStyleCnt="0"/>
      <dgm:spPr/>
    </dgm:pt>
    <dgm:pt modelId="{E8669CF1-7A7C-4B58-B215-6166F381619C}" type="pres">
      <dgm:prSet presAssocID="{9AFE3BF6-666E-4E4F-94A9-557E14432DAF}" presName="childTextArrow" presStyleLbl="fgAccFollowNode1" presStyleIdx="1" presStyleCnt="2">
        <dgm:presLayoutVars>
          <dgm:bulletEnabled val="1"/>
        </dgm:presLayoutVars>
      </dgm:prSet>
      <dgm:spPr/>
    </dgm:pt>
  </dgm:ptLst>
  <dgm:cxnLst>
    <dgm:cxn modelId="{87C90536-263B-4B6C-BA1F-BCFB9FC44E45}" type="presOf" srcId="{3B2EE704-B53E-40AB-833D-E7BD5A50ABD8}" destId="{AAC75D1E-CFA2-4EC9-ACB8-0A0EED7820C7}" srcOrd="1" destOrd="0" presId="urn:microsoft.com/office/officeart/2005/8/layout/process4"/>
    <dgm:cxn modelId="{BDB5EB62-8E5D-48C4-9159-6D8394A4B768}" type="presOf" srcId="{3B2EE704-B53E-40AB-833D-E7BD5A50ABD8}" destId="{18861F2F-8429-4483-AAFF-A5B562D615C8}" srcOrd="0" destOrd="0" presId="urn:microsoft.com/office/officeart/2005/8/layout/process4"/>
    <dgm:cxn modelId="{B2374946-89E6-4583-877D-B068B5FA1FA9}" type="presOf" srcId="{3A7802D2-DFCF-49E3-BD7E-7D47317690BA}" destId="{E1361415-851C-4708-9961-19FDB262C25C}" srcOrd="1" destOrd="0" presId="urn:microsoft.com/office/officeart/2005/8/layout/process4"/>
    <dgm:cxn modelId="{34BB387D-D861-4EA6-BCFE-5F73549B5EE2}" srcId="{DD2479FD-902F-4046-86A1-D0B9EB32D787}" destId="{3A7802D2-DFCF-49E3-BD7E-7D47317690BA}" srcOrd="0" destOrd="0" parTransId="{3DF7D0AD-6336-4635-B73F-AC4DAFCD1DDA}" sibTransId="{FB17DBA0-91F1-4789-B56F-C14832F7E08B}"/>
    <dgm:cxn modelId="{4A5AFF7F-191F-41EE-947F-4617B5E119F3}" type="presOf" srcId="{3A7802D2-DFCF-49E3-BD7E-7D47317690BA}" destId="{BB4F2495-7B2E-4E14-B0CA-D9B79C549FCD}" srcOrd="0" destOrd="0" presId="urn:microsoft.com/office/officeart/2005/8/layout/process4"/>
    <dgm:cxn modelId="{A0A60586-D193-4A92-AA6B-D68E61B028F2}" srcId="{DD2479FD-902F-4046-86A1-D0B9EB32D787}" destId="{3B2EE704-B53E-40AB-833D-E7BD5A50ABD8}" srcOrd="1" destOrd="0" parTransId="{449D3E59-C115-4A37-9FC3-6D9CB4A79CC3}" sibTransId="{48C25A81-0082-44C9-853C-F458A6AF0FD0}"/>
    <dgm:cxn modelId="{EF6960C3-5A41-44C6-A2B1-51B07A52E290}" type="presOf" srcId="{DD2479FD-902F-4046-86A1-D0B9EB32D787}" destId="{DD369441-6574-40AE-9555-0975BF996FA6}" srcOrd="0" destOrd="0" presId="urn:microsoft.com/office/officeart/2005/8/layout/process4"/>
    <dgm:cxn modelId="{BFA6A9D7-9C6E-4830-845F-E0218BB012DF}" srcId="{3A7802D2-DFCF-49E3-BD7E-7D47317690BA}" destId="{9AFE3BF6-666E-4E4F-94A9-557E14432DAF}" srcOrd="0" destOrd="0" parTransId="{8B9011A5-5C2B-4B28-9460-0955F504D680}" sibTransId="{D68B464E-DC24-461D-BC12-735F04F900C7}"/>
    <dgm:cxn modelId="{321E6AE5-6A69-4B2B-BF68-B2F30C017C3B}" type="presOf" srcId="{FD1EAD67-2BE7-4975-A5E2-54A4F01D9820}" destId="{63F171CE-A796-43F3-AB53-7B6BC8A70C0C}" srcOrd="0" destOrd="0" presId="urn:microsoft.com/office/officeart/2005/8/layout/process4"/>
    <dgm:cxn modelId="{CD2946E9-7014-48E6-8D3E-4804712CC5BC}" type="presOf" srcId="{9AFE3BF6-666E-4E4F-94A9-557E14432DAF}" destId="{E8669CF1-7A7C-4B58-B215-6166F381619C}" srcOrd="0" destOrd="0" presId="urn:microsoft.com/office/officeart/2005/8/layout/process4"/>
    <dgm:cxn modelId="{B4BE61F8-C553-4824-88E8-5EB85B523929}" srcId="{3B2EE704-B53E-40AB-833D-E7BD5A50ABD8}" destId="{FD1EAD67-2BE7-4975-A5E2-54A4F01D9820}" srcOrd="0" destOrd="0" parTransId="{4F932A25-3AFF-4C09-8680-E5DDA68D41E7}" sibTransId="{67F173F0-8399-4C27-9DBD-7C012A94A54D}"/>
    <dgm:cxn modelId="{577313C3-A1C5-46D6-A889-D13F2FD049EC}" type="presParOf" srcId="{DD369441-6574-40AE-9555-0975BF996FA6}" destId="{BC649590-64EA-41E8-92BE-5FFC0C4E9EEB}" srcOrd="0" destOrd="0" presId="urn:microsoft.com/office/officeart/2005/8/layout/process4"/>
    <dgm:cxn modelId="{06BF0D1C-192C-440D-B4EC-5B1933C49093}" type="presParOf" srcId="{BC649590-64EA-41E8-92BE-5FFC0C4E9EEB}" destId="{18861F2F-8429-4483-AAFF-A5B562D615C8}" srcOrd="0" destOrd="0" presId="urn:microsoft.com/office/officeart/2005/8/layout/process4"/>
    <dgm:cxn modelId="{A618AF8C-8FBD-4470-91F7-70C2CC7CBB49}" type="presParOf" srcId="{BC649590-64EA-41E8-92BE-5FFC0C4E9EEB}" destId="{AAC75D1E-CFA2-4EC9-ACB8-0A0EED7820C7}" srcOrd="1" destOrd="0" presId="urn:microsoft.com/office/officeart/2005/8/layout/process4"/>
    <dgm:cxn modelId="{10537E3E-65C4-4152-A3C2-56C185314385}" type="presParOf" srcId="{BC649590-64EA-41E8-92BE-5FFC0C4E9EEB}" destId="{8E8ABC8F-A52C-4258-9ABB-FFBE5103A985}" srcOrd="2" destOrd="0" presId="urn:microsoft.com/office/officeart/2005/8/layout/process4"/>
    <dgm:cxn modelId="{D60B3C55-F12E-47DB-A702-CD1001F143DE}" type="presParOf" srcId="{8E8ABC8F-A52C-4258-9ABB-FFBE5103A985}" destId="{63F171CE-A796-43F3-AB53-7B6BC8A70C0C}" srcOrd="0" destOrd="0" presId="urn:microsoft.com/office/officeart/2005/8/layout/process4"/>
    <dgm:cxn modelId="{58CC73CA-D611-4D69-8652-132453A4AE2D}" type="presParOf" srcId="{DD369441-6574-40AE-9555-0975BF996FA6}" destId="{0ED49B65-8397-4450-AD0A-3EF99ABC8520}" srcOrd="1" destOrd="0" presId="urn:microsoft.com/office/officeart/2005/8/layout/process4"/>
    <dgm:cxn modelId="{A30A729F-3E8D-4EE1-9AE9-4EB43FC206DF}" type="presParOf" srcId="{DD369441-6574-40AE-9555-0975BF996FA6}" destId="{46806CDE-FB85-4E4F-BCD1-16162EF20A14}" srcOrd="2" destOrd="0" presId="urn:microsoft.com/office/officeart/2005/8/layout/process4"/>
    <dgm:cxn modelId="{A431B7EB-0C66-467B-A39C-EEA01BAF97FD}" type="presParOf" srcId="{46806CDE-FB85-4E4F-BCD1-16162EF20A14}" destId="{BB4F2495-7B2E-4E14-B0CA-D9B79C549FCD}" srcOrd="0" destOrd="0" presId="urn:microsoft.com/office/officeart/2005/8/layout/process4"/>
    <dgm:cxn modelId="{53E33E29-302B-43E8-9E8A-F22E4886F837}" type="presParOf" srcId="{46806CDE-FB85-4E4F-BCD1-16162EF20A14}" destId="{E1361415-851C-4708-9961-19FDB262C25C}" srcOrd="1" destOrd="0" presId="urn:microsoft.com/office/officeart/2005/8/layout/process4"/>
    <dgm:cxn modelId="{95D18094-95BB-4DCF-9A8B-1B3F37E1584B}" type="presParOf" srcId="{46806CDE-FB85-4E4F-BCD1-16162EF20A14}" destId="{16369400-0E1A-40CA-AEE4-796FC831EE93}" srcOrd="2" destOrd="0" presId="urn:microsoft.com/office/officeart/2005/8/layout/process4"/>
    <dgm:cxn modelId="{485644BC-5F8A-4195-A53A-460100E9EB23}" type="presParOf" srcId="{16369400-0E1A-40CA-AEE4-796FC831EE93}" destId="{E8669CF1-7A7C-4B58-B215-6166F381619C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9E2ED2-04FB-4200-8DBF-C298A216DB9D}">
      <dsp:nvSpPr>
        <dsp:cNvPr id="0" name=""/>
        <dsp:cNvSpPr/>
      </dsp:nvSpPr>
      <dsp:spPr>
        <a:xfrm>
          <a:off x="0" y="3529839"/>
          <a:ext cx="7104251" cy="11585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Third Prototype</a:t>
          </a:r>
        </a:p>
      </dsp:txBody>
      <dsp:txXfrm>
        <a:off x="0" y="3529839"/>
        <a:ext cx="7104251" cy="625629"/>
      </dsp:txXfrm>
    </dsp:sp>
    <dsp:sp modelId="{9AF51529-B4F6-464F-999E-0C3AB76FD625}">
      <dsp:nvSpPr>
        <dsp:cNvPr id="0" name=""/>
        <dsp:cNvSpPr/>
      </dsp:nvSpPr>
      <dsp:spPr>
        <a:xfrm>
          <a:off x="0" y="4132297"/>
          <a:ext cx="7104251" cy="53294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43180" rIns="241808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3-D printed custom spool</a:t>
          </a:r>
        </a:p>
      </dsp:txBody>
      <dsp:txXfrm>
        <a:off x="0" y="4132297"/>
        <a:ext cx="7104251" cy="532943"/>
      </dsp:txXfrm>
    </dsp:sp>
    <dsp:sp modelId="{47E2D441-6FB6-4803-8084-DB6A9993AA38}">
      <dsp:nvSpPr>
        <dsp:cNvPr id="0" name=""/>
        <dsp:cNvSpPr/>
      </dsp:nvSpPr>
      <dsp:spPr>
        <a:xfrm rot="10800000">
          <a:off x="0" y="1765334"/>
          <a:ext cx="7104251" cy="1781884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Second Prototype</a:t>
          </a:r>
        </a:p>
      </dsp:txBody>
      <dsp:txXfrm rot="-10800000">
        <a:off x="0" y="1765334"/>
        <a:ext cx="7104251" cy="625441"/>
      </dsp:txXfrm>
    </dsp:sp>
    <dsp:sp modelId="{9A37FC63-4CF5-4C41-8302-E6C1319D3AB3}">
      <dsp:nvSpPr>
        <dsp:cNvPr id="0" name=""/>
        <dsp:cNvSpPr/>
      </dsp:nvSpPr>
      <dsp:spPr>
        <a:xfrm>
          <a:off x="0" y="2390775"/>
          <a:ext cx="7104251" cy="5327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43180" rIns="241808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3-D printed custom gears</a:t>
          </a:r>
        </a:p>
      </dsp:txBody>
      <dsp:txXfrm>
        <a:off x="0" y="2390775"/>
        <a:ext cx="7104251" cy="532783"/>
      </dsp:txXfrm>
    </dsp:sp>
    <dsp:sp modelId="{E1361415-851C-4708-9961-19FDB262C25C}">
      <dsp:nvSpPr>
        <dsp:cNvPr id="0" name=""/>
        <dsp:cNvSpPr/>
      </dsp:nvSpPr>
      <dsp:spPr>
        <a:xfrm rot="10800000">
          <a:off x="0" y="828"/>
          <a:ext cx="7104251" cy="1781884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First Prototype</a:t>
          </a:r>
        </a:p>
      </dsp:txBody>
      <dsp:txXfrm rot="-10800000">
        <a:off x="0" y="828"/>
        <a:ext cx="7104251" cy="625441"/>
      </dsp:txXfrm>
    </dsp:sp>
    <dsp:sp modelId="{E8669CF1-7A7C-4B58-B215-6166F381619C}">
      <dsp:nvSpPr>
        <dsp:cNvPr id="0" name=""/>
        <dsp:cNvSpPr/>
      </dsp:nvSpPr>
      <dsp:spPr>
        <a:xfrm>
          <a:off x="0" y="626270"/>
          <a:ext cx="7104251" cy="5327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43180" rIns="241808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Gear system</a:t>
          </a:r>
        </a:p>
      </dsp:txBody>
      <dsp:txXfrm>
        <a:off x="0" y="626270"/>
        <a:ext cx="7104251" cy="5327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C75D1E-CFA2-4EC9-ACB8-0A0EED7820C7}">
      <dsp:nvSpPr>
        <dsp:cNvPr id="0" name=""/>
        <dsp:cNvSpPr/>
      </dsp:nvSpPr>
      <dsp:spPr>
        <a:xfrm>
          <a:off x="0" y="2830205"/>
          <a:ext cx="7104251" cy="18569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Future</a:t>
          </a:r>
        </a:p>
      </dsp:txBody>
      <dsp:txXfrm>
        <a:off x="0" y="2830205"/>
        <a:ext cx="7104251" cy="1002737"/>
      </dsp:txXfrm>
    </dsp:sp>
    <dsp:sp modelId="{63F171CE-A796-43F3-AB53-7B6BC8A70C0C}">
      <dsp:nvSpPr>
        <dsp:cNvPr id="0" name=""/>
        <dsp:cNvSpPr/>
      </dsp:nvSpPr>
      <dsp:spPr>
        <a:xfrm>
          <a:off x="0" y="3795804"/>
          <a:ext cx="7104251" cy="8541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1160" tIns="69850" rIns="391160" bIns="6985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/>
            <a:t>Alexa, app</a:t>
          </a:r>
        </a:p>
      </dsp:txBody>
      <dsp:txXfrm>
        <a:off x="0" y="3795804"/>
        <a:ext cx="7104251" cy="854183"/>
      </dsp:txXfrm>
    </dsp:sp>
    <dsp:sp modelId="{E1361415-851C-4708-9961-19FDB262C25C}">
      <dsp:nvSpPr>
        <dsp:cNvPr id="0" name=""/>
        <dsp:cNvSpPr/>
      </dsp:nvSpPr>
      <dsp:spPr>
        <a:xfrm rot="10800000">
          <a:off x="0" y="2114"/>
          <a:ext cx="7104251" cy="2855944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Next Quarter</a:t>
          </a:r>
        </a:p>
      </dsp:txBody>
      <dsp:txXfrm rot="-10800000">
        <a:off x="0" y="2114"/>
        <a:ext cx="7104251" cy="1002436"/>
      </dsp:txXfrm>
    </dsp:sp>
    <dsp:sp modelId="{E8669CF1-7A7C-4B58-B215-6166F381619C}">
      <dsp:nvSpPr>
        <dsp:cNvPr id="0" name=""/>
        <dsp:cNvSpPr/>
      </dsp:nvSpPr>
      <dsp:spPr>
        <a:xfrm>
          <a:off x="0" y="1004551"/>
          <a:ext cx="7104251" cy="85392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1160" tIns="69850" rIns="391160" bIns="6985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/>
            <a:t>Sensors, Angle</a:t>
          </a:r>
        </a:p>
      </dsp:txBody>
      <dsp:txXfrm>
        <a:off x="0" y="1004551"/>
        <a:ext cx="7104251" cy="8539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2.jpeg>
</file>

<file path=ppt/media/image3.gif>
</file>

<file path=ppt/media/image4.png>
</file>

<file path=ppt/media/image5.jpe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6530835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66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92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057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380929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910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043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57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1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01617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71843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A81DA48-B548-477E-8407-6629CD463B3C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CB36408-AEDE-4782-BA95-3ED56C29CC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35907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AE1E2-F9A1-4222-8E70-77759C1091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/>
              <a:t>Smarter Blinds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8E2C2-A974-4BB7-B92F-7E9B340A0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Autofit/>
          </a:bodyPr>
          <a:lstStyle/>
          <a:p>
            <a:pPr algn="l"/>
            <a:r>
              <a:rPr lang="en-US" sz="900" dirty="0"/>
              <a:t>Alejandro Avila</a:t>
            </a:r>
          </a:p>
          <a:p>
            <a:pPr algn="l"/>
            <a:r>
              <a:rPr lang="en-US" sz="900" dirty="0"/>
              <a:t>Alexis Lopez</a:t>
            </a:r>
          </a:p>
          <a:p>
            <a:pPr algn="l"/>
            <a:r>
              <a:rPr lang="en-US" sz="900" dirty="0"/>
              <a:t>Christopher Casillas</a:t>
            </a:r>
          </a:p>
          <a:p>
            <a:pPr algn="l"/>
            <a:r>
              <a:rPr lang="en-US" sz="900" dirty="0"/>
              <a:t>Erik Ramirez</a:t>
            </a:r>
          </a:p>
          <a:p>
            <a:pPr algn="l"/>
            <a:r>
              <a:rPr lang="en-US" sz="900" dirty="0"/>
              <a:t>Hector Leon</a:t>
            </a:r>
          </a:p>
        </p:txBody>
      </p:sp>
      <p:pic>
        <p:nvPicPr>
          <p:cNvPr id="4" name="Picture 4" descr="Image result for blinds clipart">
            <a:extLst>
              <a:ext uri="{FF2B5EF4-FFF2-40B4-BE49-F238E27FC236}">
                <a16:creationId xmlns:a16="http://schemas.microsoft.com/office/drawing/2014/main" id="{D7A07A45-9D13-43A7-8087-A688FCFBF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783" y="1036320"/>
            <a:ext cx="3495544" cy="329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brain and blinds clipart">
            <a:extLst>
              <a:ext uri="{FF2B5EF4-FFF2-40B4-BE49-F238E27FC236}">
                <a16:creationId xmlns:a16="http://schemas.microsoft.com/office/drawing/2014/main" id="{AF6C3B1B-5184-4FC3-B322-0D2239974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4" r="11093" b="2"/>
          <a:stretch/>
        </p:blipFill>
        <p:spPr bwMode="auto"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3145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D198D-56A0-47B6-80DB-242AEB60B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Report</a:t>
            </a:r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2047498" y="1742759"/>
          <a:ext cx="7104251" cy="46892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0647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D198D-56A0-47B6-80DB-242AEB60B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Report</a:t>
            </a:r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2047498" y="1705054"/>
          <a:ext cx="7104251" cy="46892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3298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567F59-BCBE-49B9-A605-64304A0A9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cap="all"/>
              <a:t>Evaluation and Discussion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45A48D-A934-489C-9016-DF217A1AFE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04686" y="1023453"/>
            <a:ext cx="3615629" cy="27117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33F571-BE94-4EB3-A8E1-B67222F448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84868" y="1023453"/>
            <a:ext cx="3615629" cy="27117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9FD6A8-55C7-453B-A681-F7C0991EEB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168368" y="1023453"/>
            <a:ext cx="3615629" cy="2711721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247249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9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EFFA93-97EE-4A8F-8E04-4B36FD6B5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72C38-3F50-4503-8C50-F4AEB9B39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30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9032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6DACA-914F-4E06-A881-4D49CBBC8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42EDF-8549-424C-846A-C492E52C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0375"/>
          </a:xfrm>
        </p:spPr>
        <p:txBody>
          <a:bodyPr>
            <a:normAutofit/>
          </a:bodyPr>
          <a:lstStyle/>
          <a:p>
            <a:r>
              <a:rPr lang="en-US" dirty="0"/>
              <a:t>Make manual blinds automated.</a:t>
            </a:r>
          </a:p>
        </p:txBody>
      </p:sp>
      <p:pic>
        <p:nvPicPr>
          <p:cNvPr id="2050" name="Picture 2" descr="Image result for automated blinds cartoon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239" y="2593947"/>
            <a:ext cx="6229792" cy="3264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raspberry p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3926" y="3206228"/>
            <a:ext cx="1153497" cy="147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748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6DACA-914F-4E06-A881-4D49CBBC8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42EDF-8549-424C-846A-C492E52C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2120"/>
            <a:ext cx="3656308" cy="2002456"/>
          </a:xfrm>
        </p:spPr>
        <p:txBody>
          <a:bodyPr/>
          <a:lstStyle/>
          <a:p>
            <a:r>
              <a:rPr lang="en-US" dirty="0"/>
              <a:t>Add an element of convenience to everyday blinds.</a:t>
            </a:r>
          </a:p>
        </p:txBody>
      </p:sp>
      <p:pic>
        <p:nvPicPr>
          <p:cNvPr id="3074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737" y="1406728"/>
            <a:ext cx="5782065" cy="4625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37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8CBF4-6ED3-4903-96E4-D27997B16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Examples-</a:t>
            </a:r>
            <a:r>
              <a:rPr lang="en-US" dirty="0" err="1"/>
              <a:t>MySmartBlinds</a:t>
            </a:r>
            <a:endParaRPr lang="en-US" dirty="0"/>
          </a:p>
        </p:txBody>
      </p:sp>
      <p:pic>
        <p:nvPicPr>
          <p:cNvPr id="1026" name="Picture 2" descr="https://lh5.googleusercontent.com/0dbe2-a9sr6abRsre6OGXj6tkYDu5mNzf2NnPShDNdkMh-htuMOhG0tJuFgkCPS0G5pYf1nuzCki8fRq-Gc7d_I6LeIN-tyIKAsieVZyQy3ZtSNq8mXXW01CRRomB3EmB_Yi1g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7910" y="2065849"/>
            <a:ext cx="6129708" cy="3079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7885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0ADC-007E-41FA-877A-3330475CD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054B4-0664-41D6-9B6D-C41CE36BC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focus is convenience</a:t>
            </a:r>
          </a:p>
          <a:p>
            <a:r>
              <a:rPr lang="en-US" dirty="0"/>
              <a:t>Minimize the cost and needed materials</a:t>
            </a:r>
          </a:p>
          <a:p>
            <a:r>
              <a:rPr lang="en-US" dirty="0"/>
              <a:t>Simplistic design/ user-friendly</a:t>
            </a:r>
          </a:p>
          <a:p>
            <a:r>
              <a:rPr lang="en-US" dirty="0"/>
              <a:t>Challenges: code, gathering materials, functioning design, …</a:t>
            </a:r>
          </a:p>
          <a:p>
            <a:r>
              <a:rPr lang="en-US" dirty="0"/>
              <a:t>Smarter Blinds</a:t>
            </a:r>
          </a:p>
        </p:txBody>
      </p:sp>
    </p:spTree>
    <p:extLst>
      <p:ext uri="{BB962C8B-B14F-4D97-AF65-F5344CB8AC3E}">
        <p14:creationId xmlns:p14="http://schemas.microsoft.com/office/powerpoint/2010/main" val="3868213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FFA05-C1F1-41DD-AC28-E5C5C66BC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952" y="365125"/>
            <a:ext cx="10515600" cy="1325563"/>
          </a:xfrm>
        </p:spPr>
        <p:txBody>
          <a:bodyPr/>
          <a:lstStyle/>
          <a:p>
            <a:r>
              <a:rPr lang="en-US" dirty="0"/>
              <a:t>System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431FE-509C-4432-AEA1-DB104FC8E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1706" y="1934111"/>
            <a:ext cx="3485827" cy="2568144"/>
          </a:xfrm>
        </p:spPr>
        <p:txBody>
          <a:bodyPr>
            <a:normAutofit/>
          </a:bodyPr>
          <a:lstStyle/>
          <a:p>
            <a:r>
              <a:rPr lang="en-US" dirty="0"/>
              <a:t>Raspberry Pi 3B+</a:t>
            </a:r>
          </a:p>
          <a:p>
            <a:r>
              <a:rPr lang="en-US" dirty="0"/>
              <a:t>DC motor to lower and raise the blinds.</a:t>
            </a:r>
          </a:p>
          <a:p>
            <a:r>
              <a:rPr lang="en-US" dirty="0"/>
              <a:t>IR Controller</a:t>
            </a:r>
          </a:p>
          <a:p>
            <a:r>
              <a:rPr lang="en-US" dirty="0"/>
              <a:t>Buzzer to signal specific actions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008" y="111617"/>
            <a:ext cx="7359214" cy="664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433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87C2C-6751-4697-88B0-6021DE380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E9758-83FF-4A12-AF54-18EA0BC0E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504334"/>
          </a:xfrm>
        </p:spPr>
        <p:txBody>
          <a:bodyPr/>
          <a:lstStyle/>
          <a:p>
            <a:r>
              <a:rPr lang="en-US" dirty="0"/>
              <a:t>Linux Infrared Remote Control (LIRC)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67D207-EBBB-41BD-957C-4E9601249B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199512"/>
            <a:ext cx="7406640" cy="22809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CAE2DE-2C52-4689-9E7C-593FCD36CD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9760" y="278494"/>
            <a:ext cx="1463040" cy="6301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52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FFA05-C1F1-41DD-AC28-E5C5C66BC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312" y="365760"/>
            <a:ext cx="9692640" cy="1325562"/>
          </a:xfrm>
        </p:spPr>
        <p:txBody>
          <a:bodyPr/>
          <a:lstStyle/>
          <a:p>
            <a:r>
              <a:rPr lang="en-US" dirty="0"/>
              <a:t>System Design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6131" y="2454930"/>
            <a:ext cx="36885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Legend: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cw</a:t>
            </a:r>
            <a:r>
              <a:rPr lang="en-US" dirty="0"/>
              <a:t> – up/ open blinds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ccw</a:t>
            </a:r>
            <a:r>
              <a:rPr lang="en-US" dirty="0"/>
              <a:t> – down/ close blinds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793" y="0"/>
            <a:ext cx="5917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909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8C7792-DF46-4872-B4A0-A90576877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4E5AF-B43A-4984-8006-EC72EEFD9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r>
              <a:rPr lang="en-US" dirty="0"/>
              <a:t>Some key challenges include:</a:t>
            </a:r>
          </a:p>
          <a:p>
            <a:pPr lvl="1"/>
            <a:r>
              <a:rPr lang="en-US" dirty="0"/>
              <a:t>One of everything: only one person can work at a time.</a:t>
            </a:r>
            <a:endParaRPr lang="en-US" b="0" dirty="0">
              <a:effectLst/>
            </a:endParaRPr>
          </a:p>
          <a:p>
            <a:pPr lvl="1" fontAlgn="base"/>
            <a:r>
              <a:rPr lang="en-US" dirty="0"/>
              <a:t>Creating a clear cut design.</a:t>
            </a:r>
          </a:p>
          <a:p>
            <a:pPr lvl="1" fontAlgn="base"/>
            <a:r>
              <a:rPr lang="en-US" dirty="0"/>
              <a:t>Gathering materials.</a:t>
            </a:r>
          </a:p>
          <a:p>
            <a:pPr lvl="1" fontAlgn="base"/>
            <a:r>
              <a:rPr lang="en-US" dirty="0"/>
              <a:t>Maximizing the size of the spool and motor within the limited space of the blinds.</a:t>
            </a:r>
          </a:p>
          <a:p>
            <a:pPr lvl="1" fontAlgn="base"/>
            <a:r>
              <a:rPr lang="en-US" dirty="0"/>
              <a:t>A spool to fit the motor.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12C4B7-0D9B-4296-9411-8C1A3BF9FC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61"/>
          <a:stretch/>
        </p:blipFill>
        <p:spPr>
          <a:xfrm rot="5400000">
            <a:off x="6473129" y="1139130"/>
            <a:ext cx="6858000" cy="457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81801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84</TotalTime>
  <Words>189</Words>
  <Application>Microsoft Office PowerPoint</Application>
  <PresentationFormat>Widescreen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Franklin Gothic Book</vt:lpstr>
      <vt:lpstr>Crop</vt:lpstr>
      <vt:lpstr>Smarter Blinds</vt:lpstr>
      <vt:lpstr>Motivation</vt:lpstr>
      <vt:lpstr>Motivation</vt:lpstr>
      <vt:lpstr>Examples-MySmartBlinds</vt:lpstr>
      <vt:lpstr>Overview</vt:lpstr>
      <vt:lpstr>System Design</vt:lpstr>
      <vt:lpstr>IR Controller</vt:lpstr>
      <vt:lpstr>System Design</vt:lpstr>
      <vt:lpstr>Challenges</vt:lpstr>
      <vt:lpstr>Progress Report</vt:lpstr>
      <vt:lpstr>Progress Report</vt:lpstr>
      <vt:lpstr>Evaluation and Discussion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Smarter Blinds</dc:title>
  <dc:creator>Erik Ramirez</dc:creator>
  <cp:lastModifiedBy>Erik Ramirez</cp:lastModifiedBy>
  <cp:revision>4</cp:revision>
  <dcterms:created xsi:type="dcterms:W3CDTF">2018-11-25T03:23:18Z</dcterms:created>
  <dcterms:modified xsi:type="dcterms:W3CDTF">2018-12-03T16:45:33Z</dcterms:modified>
</cp:coreProperties>
</file>